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551" r:id="rId4"/>
    <p:sldMasterId id="2147484608" r:id="rId5"/>
    <p:sldMasterId id="2147484611" r:id="rId6"/>
  </p:sldMasterIdLst>
  <p:notesMasterIdLst>
    <p:notesMasterId r:id="rId26"/>
  </p:notesMasterIdLst>
  <p:handoutMasterIdLst>
    <p:handoutMasterId r:id="rId27"/>
  </p:handoutMasterIdLst>
  <p:sldIdLst>
    <p:sldId id="1681" r:id="rId7"/>
    <p:sldId id="2076138395" r:id="rId8"/>
    <p:sldId id="2446" r:id="rId9"/>
    <p:sldId id="2076138277" r:id="rId10"/>
    <p:sldId id="2076138402" r:id="rId11"/>
    <p:sldId id="2076138406" r:id="rId12"/>
    <p:sldId id="2076138403" r:id="rId13"/>
    <p:sldId id="2076138407" r:id="rId14"/>
    <p:sldId id="1676" r:id="rId15"/>
    <p:sldId id="2076138408" r:id="rId16"/>
    <p:sldId id="2076138404" r:id="rId17"/>
    <p:sldId id="2076138401" r:id="rId18"/>
    <p:sldId id="1599" r:id="rId19"/>
    <p:sldId id="1657" r:id="rId20"/>
    <p:sldId id="2460" r:id="rId21"/>
    <p:sldId id="2076138256" r:id="rId22"/>
    <p:sldId id="2076138273" r:id="rId23"/>
    <p:sldId id="2076138405" r:id="rId24"/>
    <p:sldId id="2076138274" r:id="rId2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62A55AF-265B-42B3-9CB6-40C6288A9B30}">
          <p14:sldIdLst>
            <p14:sldId id="1681"/>
          </p14:sldIdLst>
        </p14:section>
        <p14:section name="Title slides" id="{6290A1E8-AFB8-3548-8B68-764E854A696A}">
          <p14:sldIdLst>
            <p14:sldId id="2076138395"/>
          </p14:sldIdLst>
        </p14:section>
        <p14:section name="What is KQL?" id="{D498832B-B6A3-4A7D-850B-1EBE6A52DC9A}">
          <p14:sldIdLst>
            <p14:sldId id="2446"/>
          </p14:sldIdLst>
        </p14:section>
        <p14:section name="Azure Monitor Logs for SQL" id="{A1629201-5392-470E-B144-831E12E85530}">
          <p14:sldIdLst>
            <p14:sldId id="2076138277"/>
            <p14:sldId id="2076138402"/>
            <p14:sldId id="2076138406"/>
          </p14:sldIdLst>
        </p14:section>
        <p14:section name="Accessing Log and Metric data" id="{AE2AE1B4-A00F-4FC8-9859-C0DE888BDDE7}">
          <p14:sldIdLst>
            <p14:sldId id="2076138403"/>
            <p14:sldId id="2076138407"/>
          </p14:sldIdLst>
        </p14:section>
        <p14:section name="Basic KQL queries" id="{11C2BCE8-7283-4B2D-8256-3C58A935334B}">
          <p14:sldIdLst>
            <p14:sldId id="1676"/>
            <p14:sldId id="2076138408"/>
          </p14:sldIdLst>
        </p14:section>
        <p14:section name="Closing Section" id="{82884CC8-64E1-4CFE-9ADB-320B37E0B1C6}">
          <p14:sldIdLst>
            <p14:sldId id="2076138404"/>
            <p14:sldId id="2076138401"/>
            <p14:sldId id="1599"/>
            <p14:sldId id="1657"/>
            <p14:sldId id="2460"/>
            <p14:sldId id="2076138256"/>
            <p14:sldId id="2076138273"/>
            <p14:sldId id="2076138405"/>
            <p14:sldId id="20761382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D9F1"/>
    <a:srgbClr val="0078D4"/>
    <a:srgbClr val="000000"/>
    <a:srgbClr val="FFFFFF"/>
    <a:srgbClr val="EBEBEB"/>
    <a:srgbClr val="3C3C41"/>
    <a:srgbClr val="1A1A1A"/>
    <a:srgbClr val="008272"/>
    <a:srgbClr val="008C72"/>
    <a:srgbClr val="35353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86FD8A-5C73-4A8A-8D34-CB6BC8C90D44}" v="50" dt="2021-02-01T21:48:43.1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0" autoAdjust="0"/>
    <p:restoredTop sz="69330" autoAdjust="0"/>
  </p:normalViewPr>
  <p:slideViewPr>
    <p:cSldViewPr snapToGrid="0">
      <p:cViewPr varScale="1">
        <p:scale>
          <a:sx n="77" d="100"/>
          <a:sy n="77" d="100"/>
        </p:scale>
        <p:origin x="188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137" d="100"/>
          <a:sy n="137" d="100"/>
        </p:scale>
        <p:origin x="3600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 Koesmarno" userId="31fed1c3-d6ac-4405-b68d-1920c7681777" providerId="ADAL" clId="{3086FD8A-5C73-4A8A-8D34-CB6BC8C90D44}"/>
    <pc:docChg chg="undo custSel addSld delSld modSld sldOrd addSection delSection modSection">
      <pc:chgData name="Julie Koesmarno" userId="31fed1c3-d6ac-4405-b68d-1920c7681777" providerId="ADAL" clId="{3086FD8A-5C73-4A8A-8D34-CB6BC8C90D44}" dt="2021-02-15T21:02:06.959" v="3623" actId="20577"/>
      <pc:docMkLst>
        <pc:docMk/>
      </pc:docMkLst>
      <pc:sldChg chg="del">
        <pc:chgData name="Julie Koesmarno" userId="31fed1c3-d6ac-4405-b68d-1920c7681777" providerId="ADAL" clId="{3086FD8A-5C73-4A8A-8D34-CB6BC8C90D44}" dt="2021-02-01T20:42:53.978" v="3238" actId="2696"/>
        <pc:sldMkLst>
          <pc:docMk/>
          <pc:sldMk cId="336201624" sldId="1596"/>
        </pc:sldMkLst>
      </pc:sldChg>
      <pc:sldChg chg="modSp mod ord">
        <pc:chgData name="Julie Koesmarno" userId="31fed1c3-d6ac-4405-b68d-1920c7681777" providerId="ADAL" clId="{3086FD8A-5C73-4A8A-8D34-CB6BC8C90D44}" dt="2021-02-15T21:02:06.959" v="3623" actId="20577"/>
        <pc:sldMkLst>
          <pc:docMk/>
          <pc:sldMk cId="327132192" sldId="1599"/>
        </pc:sldMkLst>
        <pc:spChg chg="mod">
          <ac:chgData name="Julie Koesmarno" userId="31fed1c3-d6ac-4405-b68d-1920c7681777" providerId="ADAL" clId="{3086FD8A-5C73-4A8A-8D34-CB6BC8C90D44}" dt="2021-02-15T21:02:06.959" v="3623" actId="20577"/>
          <ac:spMkLst>
            <pc:docMk/>
            <pc:sldMk cId="327132192" sldId="1599"/>
            <ac:spMk id="2" creationId="{91836708-45E7-4161-A763-100683C03DEC}"/>
          </ac:spMkLst>
        </pc:spChg>
      </pc:sldChg>
      <pc:sldChg chg="del mod modShow">
        <pc:chgData name="Julie Koesmarno" userId="31fed1c3-d6ac-4405-b68d-1920c7681777" providerId="ADAL" clId="{3086FD8A-5C73-4A8A-8D34-CB6BC8C90D44}" dt="2021-02-01T20:47:40.682" v="3294" actId="47"/>
        <pc:sldMkLst>
          <pc:docMk/>
          <pc:sldMk cId="3383852992" sldId="1613"/>
        </pc:sldMkLst>
      </pc:sldChg>
      <pc:sldChg chg="del mod modShow">
        <pc:chgData name="Julie Koesmarno" userId="31fed1c3-d6ac-4405-b68d-1920c7681777" providerId="ADAL" clId="{3086FD8A-5C73-4A8A-8D34-CB6BC8C90D44}" dt="2021-02-01T20:47:40.682" v="3294" actId="47"/>
        <pc:sldMkLst>
          <pc:docMk/>
          <pc:sldMk cId="495087434" sldId="1614"/>
        </pc:sldMkLst>
      </pc:sldChg>
      <pc:sldChg chg="del mod modShow">
        <pc:chgData name="Julie Koesmarno" userId="31fed1c3-d6ac-4405-b68d-1920c7681777" providerId="ADAL" clId="{3086FD8A-5C73-4A8A-8D34-CB6BC8C90D44}" dt="2021-02-01T20:47:40.682" v="3294" actId="47"/>
        <pc:sldMkLst>
          <pc:docMk/>
          <pc:sldMk cId="4109841596" sldId="1615"/>
        </pc:sldMkLst>
      </pc:sldChg>
      <pc:sldChg chg="del mod modShow">
        <pc:chgData name="Julie Koesmarno" userId="31fed1c3-d6ac-4405-b68d-1920c7681777" providerId="ADAL" clId="{3086FD8A-5C73-4A8A-8D34-CB6BC8C90D44}" dt="2021-02-01T20:47:40.682" v="3294" actId="47"/>
        <pc:sldMkLst>
          <pc:docMk/>
          <pc:sldMk cId="3685778445" sldId="1616"/>
        </pc:sldMkLst>
      </pc:sldChg>
      <pc:sldChg chg="del">
        <pc:chgData name="Julie Koesmarno" userId="31fed1c3-d6ac-4405-b68d-1920c7681777" providerId="ADAL" clId="{3086FD8A-5C73-4A8A-8D34-CB6BC8C90D44}" dt="2021-02-01T20:42:53.978" v="3238" actId="2696"/>
        <pc:sldMkLst>
          <pc:docMk/>
          <pc:sldMk cId="945232278" sldId="1637"/>
        </pc:sldMkLst>
      </pc:sldChg>
      <pc:sldChg chg="del">
        <pc:chgData name="Julie Koesmarno" userId="31fed1c3-d6ac-4405-b68d-1920c7681777" providerId="ADAL" clId="{3086FD8A-5C73-4A8A-8D34-CB6BC8C90D44}" dt="2021-02-01T20:42:53.978" v="3238" actId="2696"/>
        <pc:sldMkLst>
          <pc:docMk/>
          <pc:sldMk cId="1101037861" sldId="1651"/>
        </pc:sldMkLst>
      </pc:sldChg>
      <pc:sldChg chg="del mod modShow">
        <pc:chgData name="Julie Koesmarno" userId="31fed1c3-d6ac-4405-b68d-1920c7681777" providerId="ADAL" clId="{3086FD8A-5C73-4A8A-8D34-CB6BC8C90D44}" dt="2021-02-01T20:47:40.682" v="3294" actId="47"/>
        <pc:sldMkLst>
          <pc:docMk/>
          <pc:sldMk cId="4200364327" sldId="1656"/>
        </pc:sldMkLst>
      </pc:sldChg>
      <pc:sldChg chg="modSp mod ord">
        <pc:chgData name="Julie Koesmarno" userId="31fed1c3-d6ac-4405-b68d-1920c7681777" providerId="ADAL" clId="{3086FD8A-5C73-4A8A-8D34-CB6BC8C90D44}" dt="2021-02-01T02:49:59.701" v="3144" actId="20577"/>
        <pc:sldMkLst>
          <pc:docMk/>
          <pc:sldMk cId="1452011672" sldId="1657"/>
        </pc:sldMkLst>
        <pc:spChg chg="mod">
          <ac:chgData name="Julie Koesmarno" userId="31fed1c3-d6ac-4405-b68d-1920c7681777" providerId="ADAL" clId="{3086FD8A-5C73-4A8A-8D34-CB6BC8C90D44}" dt="2021-02-01T02:49:59.701" v="3144" actId="20577"/>
          <ac:spMkLst>
            <pc:docMk/>
            <pc:sldMk cId="1452011672" sldId="1657"/>
            <ac:spMk id="6" creationId="{9366B60F-7A7F-A141-B72C-4D836A55C2F3}"/>
          </ac:spMkLst>
        </pc:spChg>
      </pc:sldChg>
      <pc:sldChg chg="del mod modShow">
        <pc:chgData name="Julie Koesmarno" userId="31fed1c3-d6ac-4405-b68d-1920c7681777" providerId="ADAL" clId="{3086FD8A-5C73-4A8A-8D34-CB6BC8C90D44}" dt="2021-02-01T20:47:40.682" v="3294" actId="47"/>
        <pc:sldMkLst>
          <pc:docMk/>
          <pc:sldMk cId="1300041207" sldId="1658"/>
        </pc:sldMkLst>
      </pc:sldChg>
      <pc:sldChg chg="addSp delSp modSp del mod">
        <pc:chgData name="Julie Koesmarno" userId="31fed1c3-d6ac-4405-b68d-1920c7681777" providerId="ADAL" clId="{3086FD8A-5C73-4A8A-8D34-CB6BC8C90D44}" dt="2021-02-01T01:52:50.395" v="1548" actId="47"/>
        <pc:sldMkLst>
          <pc:docMk/>
          <pc:sldMk cId="1577614263" sldId="1667"/>
        </pc:sldMkLst>
        <pc:spChg chg="mod">
          <ac:chgData name="Julie Koesmarno" userId="31fed1c3-d6ac-4405-b68d-1920c7681777" providerId="ADAL" clId="{3086FD8A-5C73-4A8A-8D34-CB6BC8C90D44}" dt="2021-02-01T00:14:25.867" v="445" actId="20577"/>
          <ac:spMkLst>
            <pc:docMk/>
            <pc:sldMk cId="1577614263" sldId="1667"/>
            <ac:spMk id="2" creationId="{CD5E49F2-1CBC-F64A-95DF-7B7EBF417BA2}"/>
          </ac:spMkLst>
        </pc:spChg>
        <pc:spChg chg="mod">
          <ac:chgData name="Julie Koesmarno" userId="31fed1c3-d6ac-4405-b68d-1920c7681777" providerId="ADAL" clId="{3086FD8A-5C73-4A8A-8D34-CB6BC8C90D44}" dt="2021-02-01T00:14:50.087" v="481" actId="20577"/>
          <ac:spMkLst>
            <pc:docMk/>
            <pc:sldMk cId="1577614263" sldId="1667"/>
            <ac:spMk id="4" creationId="{E7A904B7-D141-7246-8393-37D4B811692D}"/>
          </ac:spMkLst>
        </pc:spChg>
        <pc:spChg chg="mod">
          <ac:chgData name="Julie Koesmarno" userId="31fed1c3-d6ac-4405-b68d-1920c7681777" providerId="ADAL" clId="{3086FD8A-5C73-4A8A-8D34-CB6BC8C90D44}" dt="2021-02-01T00:15:02.702" v="530" actId="20577"/>
          <ac:spMkLst>
            <pc:docMk/>
            <pc:sldMk cId="1577614263" sldId="1667"/>
            <ac:spMk id="5" creationId="{54AC0307-FEC2-7548-ABBA-08A38AEAC5F5}"/>
          </ac:spMkLst>
        </pc:spChg>
        <pc:spChg chg="mod">
          <ac:chgData name="Julie Koesmarno" userId="31fed1c3-d6ac-4405-b68d-1920c7681777" providerId="ADAL" clId="{3086FD8A-5C73-4A8A-8D34-CB6BC8C90D44}" dt="2021-02-01T00:15:09.727" v="555" actId="20577"/>
          <ac:spMkLst>
            <pc:docMk/>
            <pc:sldMk cId="1577614263" sldId="1667"/>
            <ac:spMk id="6" creationId="{2838827E-895D-554A-AC51-0647F8D4F4A1}"/>
          </ac:spMkLst>
        </pc:spChg>
        <pc:spChg chg="mod">
          <ac:chgData name="Julie Koesmarno" userId="31fed1c3-d6ac-4405-b68d-1920c7681777" providerId="ADAL" clId="{3086FD8A-5C73-4A8A-8D34-CB6BC8C90D44}" dt="2021-02-01T00:15:21.578" v="586" actId="20577"/>
          <ac:spMkLst>
            <pc:docMk/>
            <pc:sldMk cId="1577614263" sldId="1667"/>
            <ac:spMk id="7" creationId="{E43203AA-FF56-E64D-835B-EF18174CCCC9}"/>
          </ac:spMkLst>
        </pc:spChg>
        <pc:spChg chg="mod">
          <ac:chgData name="Julie Koesmarno" userId="31fed1c3-d6ac-4405-b68d-1920c7681777" providerId="ADAL" clId="{3086FD8A-5C73-4A8A-8D34-CB6BC8C90D44}" dt="2021-02-01T00:15:44.397" v="710" actId="20577"/>
          <ac:spMkLst>
            <pc:docMk/>
            <pc:sldMk cId="1577614263" sldId="1667"/>
            <ac:spMk id="8" creationId="{7808EA86-CC4B-054D-B450-D473F062EEF1}"/>
          </ac:spMkLst>
        </pc:spChg>
        <pc:spChg chg="mod">
          <ac:chgData name="Julie Koesmarno" userId="31fed1c3-d6ac-4405-b68d-1920c7681777" providerId="ADAL" clId="{3086FD8A-5C73-4A8A-8D34-CB6BC8C90D44}" dt="2021-02-01T00:16:00.777" v="779" actId="20577"/>
          <ac:spMkLst>
            <pc:docMk/>
            <pc:sldMk cId="1577614263" sldId="1667"/>
            <ac:spMk id="9" creationId="{C1BC11E9-1570-4748-AE1E-E5AF7908ED60}"/>
          </ac:spMkLst>
        </pc:spChg>
        <pc:picChg chg="add del">
          <ac:chgData name="Julie Koesmarno" userId="31fed1c3-d6ac-4405-b68d-1920c7681777" providerId="ADAL" clId="{3086FD8A-5C73-4A8A-8D34-CB6BC8C90D44}" dt="2021-02-01T00:34:18.619" v="798" actId="22"/>
          <ac:picMkLst>
            <pc:docMk/>
            <pc:sldMk cId="1577614263" sldId="1667"/>
            <ac:picMk id="11" creationId="{2E105612-E133-44BB-B0CC-969639263274}"/>
          </ac:picMkLst>
        </pc:picChg>
      </pc:sldChg>
      <pc:sldChg chg="del">
        <pc:chgData name="Julie Koesmarno" userId="31fed1c3-d6ac-4405-b68d-1920c7681777" providerId="ADAL" clId="{3086FD8A-5C73-4A8A-8D34-CB6BC8C90D44}" dt="2021-02-01T02:49:40.102" v="3133" actId="47"/>
        <pc:sldMkLst>
          <pc:docMk/>
          <pc:sldMk cId="3128746576" sldId="1670"/>
        </pc:sldMkLst>
      </pc:sldChg>
      <pc:sldChg chg="del mod modShow">
        <pc:chgData name="Julie Koesmarno" userId="31fed1c3-d6ac-4405-b68d-1920c7681777" providerId="ADAL" clId="{3086FD8A-5C73-4A8A-8D34-CB6BC8C90D44}" dt="2021-02-01T20:47:40.682" v="3294" actId="47"/>
        <pc:sldMkLst>
          <pc:docMk/>
          <pc:sldMk cId="4159571050" sldId="1671"/>
        </pc:sldMkLst>
      </pc:sldChg>
      <pc:sldChg chg="del mod modShow">
        <pc:chgData name="Julie Koesmarno" userId="31fed1c3-d6ac-4405-b68d-1920c7681777" providerId="ADAL" clId="{3086FD8A-5C73-4A8A-8D34-CB6BC8C90D44}" dt="2021-02-01T20:47:40.682" v="3294" actId="47"/>
        <pc:sldMkLst>
          <pc:docMk/>
          <pc:sldMk cId="1484408159" sldId="1672"/>
        </pc:sldMkLst>
      </pc:sldChg>
      <pc:sldChg chg="del mod modShow">
        <pc:chgData name="Julie Koesmarno" userId="31fed1c3-d6ac-4405-b68d-1920c7681777" providerId="ADAL" clId="{3086FD8A-5C73-4A8A-8D34-CB6BC8C90D44}" dt="2021-02-01T20:47:40.682" v="3294" actId="47"/>
        <pc:sldMkLst>
          <pc:docMk/>
          <pc:sldMk cId="3232177956" sldId="1673"/>
        </pc:sldMkLst>
      </pc:sldChg>
      <pc:sldChg chg="del mod modShow">
        <pc:chgData name="Julie Koesmarno" userId="31fed1c3-d6ac-4405-b68d-1920c7681777" providerId="ADAL" clId="{3086FD8A-5C73-4A8A-8D34-CB6BC8C90D44}" dt="2021-02-01T20:47:40.682" v="3294" actId="47"/>
        <pc:sldMkLst>
          <pc:docMk/>
          <pc:sldMk cId="3483704183" sldId="1674"/>
        </pc:sldMkLst>
      </pc:sldChg>
      <pc:sldChg chg="del mod modShow">
        <pc:chgData name="Julie Koesmarno" userId="31fed1c3-d6ac-4405-b68d-1920c7681777" providerId="ADAL" clId="{3086FD8A-5C73-4A8A-8D34-CB6BC8C90D44}" dt="2021-02-01T20:47:40.682" v="3294" actId="47"/>
        <pc:sldMkLst>
          <pc:docMk/>
          <pc:sldMk cId="3547729323" sldId="1675"/>
        </pc:sldMkLst>
      </pc:sldChg>
      <pc:sldChg chg="addSp delSp modSp mod ord modClrScheme chgLayout">
        <pc:chgData name="Julie Koesmarno" userId="31fed1c3-d6ac-4405-b68d-1920c7681777" providerId="ADAL" clId="{3086FD8A-5C73-4A8A-8D34-CB6BC8C90D44}" dt="2021-02-01T07:59:05.948" v="3161" actId="2711"/>
        <pc:sldMkLst>
          <pc:docMk/>
          <pc:sldMk cId="4126152892" sldId="1676"/>
        </pc:sldMkLst>
        <pc:spChg chg="del mod ord">
          <ac:chgData name="Julie Koesmarno" userId="31fed1c3-d6ac-4405-b68d-1920c7681777" providerId="ADAL" clId="{3086FD8A-5C73-4A8A-8D34-CB6BC8C90D44}" dt="2021-02-01T02:16:25.276" v="1586" actId="700"/>
          <ac:spMkLst>
            <pc:docMk/>
            <pc:sldMk cId="4126152892" sldId="1676"/>
            <ac:spMk id="2" creationId="{97D160DC-264C-3548-9950-504558EE0B70}"/>
          </ac:spMkLst>
        </pc:spChg>
        <pc:spChg chg="del">
          <ac:chgData name="Julie Koesmarno" userId="31fed1c3-d6ac-4405-b68d-1920c7681777" providerId="ADAL" clId="{3086FD8A-5C73-4A8A-8D34-CB6BC8C90D44}" dt="2021-02-01T02:16:25.276" v="1586" actId="700"/>
          <ac:spMkLst>
            <pc:docMk/>
            <pc:sldMk cId="4126152892" sldId="1676"/>
            <ac:spMk id="3" creationId="{CD163F82-C81F-1C49-A91D-15F3275FFF3D}"/>
          </ac:spMkLst>
        </pc:spChg>
        <pc:spChg chg="del">
          <ac:chgData name="Julie Koesmarno" userId="31fed1c3-d6ac-4405-b68d-1920c7681777" providerId="ADAL" clId="{3086FD8A-5C73-4A8A-8D34-CB6BC8C90D44}" dt="2021-02-01T02:16:25.276" v="1586" actId="700"/>
          <ac:spMkLst>
            <pc:docMk/>
            <pc:sldMk cId="4126152892" sldId="1676"/>
            <ac:spMk id="4" creationId="{59DDF564-03BE-DE43-B313-9173D2F2E738}"/>
          </ac:spMkLst>
        </pc:spChg>
        <pc:spChg chg="del">
          <ac:chgData name="Julie Koesmarno" userId="31fed1c3-d6ac-4405-b68d-1920c7681777" providerId="ADAL" clId="{3086FD8A-5C73-4A8A-8D34-CB6BC8C90D44}" dt="2021-02-01T02:16:25.276" v="1586" actId="700"/>
          <ac:spMkLst>
            <pc:docMk/>
            <pc:sldMk cId="4126152892" sldId="1676"/>
            <ac:spMk id="5" creationId="{FD3E4AA9-6D63-1A4F-9FA5-596B0F09AB29}"/>
          </ac:spMkLst>
        </pc:spChg>
        <pc:spChg chg="del">
          <ac:chgData name="Julie Koesmarno" userId="31fed1c3-d6ac-4405-b68d-1920c7681777" providerId="ADAL" clId="{3086FD8A-5C73-4A8A-8D34-CB6BC8C90D44}" dt="2021-02-01T02:16:25.276" v="1586" actId="700"/>
          <ac:spMkLst>
            <pc:docMk/>
            <pc:sldMk cId="4126152892" sldId="1676"/>
            <ac:spMk id="6" creationId="{585EF005-3B74-DB4A-923E-83C8146EA952}"/>
          </ac:spMkLst>
        </pc:spChg>
        <pc:spChg chg="add mod ord">
          <ac:chgData name="Julie Koesmarno" userId="31fed1c3-d6ac-4405-b68d-1920c7681777" providerId="ADAL" clId="{3086FD8A-5C73-4A8A-8D34-CB6BC8C90D44}" dt="2021-02-01T02:33:18.857" v="2722" actId="20577"/>
          <ac:spMkLst>
            <pc:docMk/>
            <pc:sldMk cId="4126152892" sldId="1676"/>
            <ac:spMk id="7" creationId="{F28981A6-7C0D-489D-AA0C-884F3C611B1E}"/>
          </ac:spMkLst>
        </pc:spChg>
        <pc:spChg chg="add del mod ord">
          <ac:chgData name="Julie Koesmarno" userId="31fed1c3-d6ac-4405-b68d-1920c7681777" providerId="ADAL" clId="{3086FD8A-5C73-4A8A-8D34-CB6BC8C90D44}" dt="2021-02-01T02:16:36.459" v="1587" actId="3680"/>
          <ac:spMkLst>
            <pc:docMk/>
            <pc:sldMk cId="4126152892" sldId="1676"/>
            <ac:spMk id="8" creationId="{2FC215D1-A770-4CE1-9EE3-F973221668D8}"/>
          </ac:spMkLst>
        </pc:spChg>
        <pc:graphicFrameChg chg="add mod ord modGraphic">
          <ac:chgData name="Julie Koesmarno" userId="31fed1c3-d6ac-4405-b68d-1920c7681777" providerId="ADAL" clId="{3086FD8A-5C73-4A8A-8D34-CB6BC8C90D44}" dt="2021-02-01T07:59:05.948" v="3161" actId="2711"/>
          <ac:graphicFrameMkLst>
            <pc:docMk/>
            <pc:sldMk cId="4126152892" sldId="1676"/>
            <ac:graphicFrameMk id="9" creationId="{B6FEEB99-F7EE-4E27-A42F-34B252B732C3}"/>
          </ac:graphicFrameMkLst>
        </pc:graphicFrameChg>
      </pc:sldChg>
      <pc:sldChg chg="del">
        <pc:chgData name="Julie Koesmarno" userId="31fed1c3-d6ac-4405-b68d-1920c7681777" providerId="ADAL" clId="{3086FD8A-5C73-4A8A-8D34-CB6BC8C90D44}" dt="2021-02-01T02:49:40.102" v="3133" actId="47"/>
        <pc:sldMkLst>
          <pc:docMk/>
          <pc:sldMk cId="1422816429" sldId="1677"/>
        </pc:sldMkLst>
      </pc:sldChg>
      <pc:sldChg chg="del">
        <pc:chgData name="Julie Koesmarno" userId="31fed1c3-d6ac-4405-b68d-1920c7681777" providerId="ADAL" clId="{3086FD8A-5C73-4A8A-8D34-CB6BC8C90D44}" dt="2021-02-01T02:49:40.102" v="3133" actId="47"/>
        <pc:sldMkLst>
          <pc:docMk/>
          <pc:sldMk cId="2847275196" sldId="1679"/>
        </pc:sldMkLst>
      </pc:sldChg>
      <pc:sldChg chg="modSp del mod">
        <pc:chgData name="Julie Koesmarno" userId="31fed1c3-d6ac-4405-b68d-1920c7681777" providerId="ADAL" clId="{3086FD8A-5C73-4A8A-8D34-CB6BC8C90D44}" dt="2021-02-01T01:46:41.712" v="1344" actId="47"/>
        <pc:sldMkLst>
          <pc:docMk/>
          <pc:sldMk cId="1285768130" sldId="1680"/>
        </pc:sldMkLst>
        <pc:spChg chg="mod">
          <ac:chgData name="Julie Koesmarno" userId="31fed1c3-d6ac-4405-b68d-1920c7681777" providerId="ADAL" clId="{3086FD8A-5C73-4A8A-8D34-CB6BC8C90D44}" dt="2021-01-31T18:19:08.259" v="124" actId="20577"/>
          <ac:spMkLst>
            <pc:docMk/>
            <pc:sldMk cId="1285768130" sldId="1680"/>
            <ac:spMk id="14" creationId="{E307D465-5D56-0B41-96C4-901FFC2422DF}"/>
          </ac:spMkLst>
        </pc:spChg>
      </pc:sldChg>
      <pc:sldChg chg="ord">
        <pc:chgData name="Julie Koesmarno" userId="31fed1c3-d6ac-4405-b68d-1920c7681777" providerId="ADAL" clId="{3086FD8A-5C73-4A8A-8D34-CB6BC8C90D44}" dt="2021-02-01T20:48:36.448" v="3302"/>
        <pc:sldMkLst>
          <pc:docMk/>
          <pc:sldMk cId="2116045830" sldId="1681"/>
        </pc:sldMkLst>
      </pc:sldChg>
      <pc:sldChg chg="delSp modSp add mod delAnim modAnim">
        <pc:chgData name="Julie Koesmarno" userId="31fed1c3-d6ac-4405-b68d-1920c7681777" providerId="ADAL" clId="{3086FD8A-5C73-4A8A-8D34-CB6BC8C90D44}" dt="2021-02-01T20:55:10.933" v="3349" actId="20577"/>
        <pc:sldMkLst>
          <pc:docMk/>
          <pc:sldMk cId="3580393137" sldId="2446"/>
        </pc:sldMkLst>
        <pc:spChg chg="mod">
          <ac:chgData name="Julie Koesmarno" userId="31fed1c3-d6ac-4405-b68d-1920c7681777" providerId="ADAL" clId="{3086FD8A-5C73-4A8A-8D34-CB6BC8C90D44}" dt="2021-02-01T20:55:10.933" v="3349" actId="20577"/>
          <ac:spMkLst>
            <pc:docMk/>
            <pc:sldMk cId="3580393137" sldId="2446"/>
            <ac:spMk id="62" creationId="{0C927615-786B-4B86-99D4-B8C0592EE221}"/>
          </ac:spMkLst>
        </pc:spChg>
        <pc:spChg chg="mod">
          <ac:chgData name="Julie Koesmarno" userId="31fed1c3-d6ac-4405-b68d-1920c7681777" providerId="ADAL" clId="{3086FD8A-5C73-4A8A-8D34-CB6BC8C90D44}" dt="2021-02-01T01:56:38.706" v="1557" actId="1076"/>
          <ac:spMkLst>
            <pc:docMk/>
            <pc:sldMk cId="3580393137" sldId="2446"/>
            <ac:spMk id="73" creationId="{D8E7EE29-D88B-40AF-8F7E-D4C0199F954B}"/>
          </ac:spMkLst>
        </pc:spChg>
        <pc:grpChg chg="del">
          <ac:chgData name="Julie Koesmarno" userId="31fed1c3-d6ac-4405-b68d-1920c7681777" providerId="ADAL" clId="{3086FD8A-5C73-4A8A-8D34-CB6BC8C90D44}" dt="2021-02-01T01:55:41.060" v="1552" actId="478"/>
          <ac:grpSpMkLst>
            <pc:docMk/>
            <pc:sldMk cId="3580393137" sldId="2446"/>
            <ac:grpSpMk id="60" creationId="{121ECD2E-C41E-4C99-A5C1-6E5947BAE942}"/>
          </ac:grpSpMkLst>
        </pc:grpChg>
        <pc:grpChg chg="mod">
          <ac:chgData name="Julie Koesmarno" userId="31fed1c3-d6ac-4405-b68d-1920c7681777" providerId="ADAL" clId="{3086FD8A-5C73-4A8A-8D34-CB6BC8C90D44}" dt="2021-02-01T01:56:35.813" v="1556" actId="1076"/>
          <ac:grpSpMkLst>
            <pc:docMk/>
            <pc:sldMk cId="3580393137" sldId="2446"/>
            <ac:grpSpMk id="68" creationId="{B5CE78F4-7D8E-4DBE-8F96-86FAC7B13D46}"/>
          </ac:grpSpMkLst>
        </pc:grpChg>
        <pc:grpChg chg="mod">
          <ac:chgData name="Julie Koesmarno" userId="31fed1c3-d6ac-4405-b68d-1920c7681777" providerId="ADAL" clId="{3086FD8A-5C73-4A8A-8D34-CB6BC8C90D44}" dt="2021-02-01T01:56:35.813" v="1556" actId="1076"/>
          <ac:grpSpMkLst>
            <pc:docMk/>
            <pc:sldMk cId="3580393137" sldId="2446"/>
            <ac:grpSpMk id="69" creationId="{E372DDE4-28A8-48D6-A81D-9C01EA9B3A6B}"/>
          </ac:grpSpMkLst>
        </pc:grpChg>
        <pc:grpChg chg="mod">
          <ac:chgData name="Julie Koesmarno" userId="31fed1c3-d6ac-4405-b68d-1920c7681777" providerId="ADAL" clId="{3086FD8A-5C73-4A8A-8D34-CB6BC8C90D44}" dt="2021-02-01T01:56:35.813" v="1556" actId="1076"/>
          <ac:grpSpMkLst>
            <pc:docMk/>
            <pc:sldMk cId="3580393137" sldId="2446"/>
            <ac:grpSpMk id="72" creationId="{FBD69DB2-8A71-4084-926B-F86663F12FE5}"/>
          </ac:grpSpMkLst>
        </pc:grpChg>
      </pc:sldChg>
      <pc:sldChg chg="modSp add mod ord">
        <pc:chgData name="Julie Koesmarno" userId="31fed1c3-d6ac-4405-b68d-1920c7681777" providerId="ADAL" clId="{3086FD8A-5C73-4A8A-8D34-CB6BC8C90D44}" dt="2021-02-01T01:44:36.752" v="1341"/>
        <pc:sldMkLst>
          <pc:docMk/>
          <pc:sldMk cId="1015075556" sldId="2460"/>
        </pc:sldMkLst>
        <pc:spChg chg="mod">
          <ac:chgData name="Julie Koesmarno" userId="31fed1c3-d6ac-4405-b68d-1920c7681777" providerId="ADAL" clId="{3086FD8A-5C73-4A8A-8D34-CB6BC8C90D44}" dt="2021-02-01T01:31:23.549" v="1085" actId="2711"/>
          <ac:spMkLst>
            <pc:docMk/>
            <pc:sldMk cId="1015075556" sldId="2460"/>
            <ac:spMk id="6" creationId="{DCBF5059-C0C0-4627-96CF-CF12127A900F}"/>
          </ac:spMkLst>
        </pc:spChg>
      </pc:sldChg>
      <pc:sldChg chg="modSp add mod">
        <pc:chgData name="Julie Koesmarno" userId="31fed1c3-d6ac-4405-b68d-1920c7681777" providerId="ADAL" clId="{3086FD8A-5C73-4A8A-8D34-CB6BC8C90D44}" dt="2021-02-01T01:47:18.384" v="1350" actId="403"/>
        <pc:sldMkLst>
          <pc:docMk/>
          <pc:sldMk cId="1279285202" sldId="2076138256"/>
        </pc:sldMkLst>
        <pc:spChg chg="mod">
          <ac:chgData name="Julie Koesmarno" userId="31fed1c3-d6ac-4405-b68d-1920c7681777" providerId="ADAL" clId="{3086FD8A-5C73-4A8A-8D34-CB6BC8C90D44}" dt="2021-02-01T01:47:18.384" v="1350" actId="403"/>
          <ac:spMkLst>
            <pc:docMk/>
            <pc:sldMk cId="1279285202" sldId="2076138256"/>
            <ac:spMk id="2" creationId="{A103F8DD-6000-42FC-885E-3EC3C7AA2398}"/>
          </ac:spMkLst>
        </pc:spChg>
      </pc:sldChg>
      <pc:sldChg chg="delSp modSp add del mod">
        <pc:chgData name="Julie Koesmarno" userId="31fed1c3-d6ac-4405-b68d-1920c7681777" providerId="ADAL" clId="{3086FD8A-5C73-4A8A-8D34-CB6BC8C90D44}" dt="2021-02-01T01:51:08.300" v="1534" actId="47"/>
        <pc:sldMkLst>
          <pc:docMk/>
          <pc:sldMk cId="1363760603" sldId="2076138257"/>
        </pc:sldMkLst>
        <pc:spChg chg="mod">
          <ac:chgData name="Julie Koesmarno" userId="31fed1c3-d6ac-4405-b68d-1920c7681777" providerId="ADAL" clId="{3086FD8A-5C73-4A8A-8D34-CB6BC8C90D44}" dt="2021-02-01T01:49:05.441" v="1430" actId="404"/>
          <ac:spMkLst>
            <pc:docMk/>
            <pc:sldMk cId="1363760603" sldId="2076138257"/>
            <ac:spMk id="6" creationId="{DCBF5059-C0C0-4627-96CF-CF12127A900F}"/>
          </ac:spMkLst>
        </pc:spChg>
        <pc:grpChg chg="mod">
          <ac:chgData name="Julie Koesmarno" userId="31fed1c3-d6ac-4405-b68d-1920c7681777" providerId="ADAL" clId="{3086FD8A-5C73-4A8A-8D34-CB6BC8C90D44}" dt="2021-02-01T01:47:51.512" v="1355" actId="1076"/>
          <ac:grpSpMkLst>
            <pc:docMk/>
            <pc:sldMk cId="1363760603" sldId="2076138257"/>
            <ac:grpSpMk id="10" creationId="{6D5428CB-CA6E-4648-92E3-BA81C140AAE6}"/>
          </ac:grpSpMkLst>
        </pc:grpChg>
        <pc:grpChg chg="del">
          <ac:chgData name="Julie Koesmarno" userId="31fed1c3-d6ac-4405-b68d-1920c7681777" providerId="ADAL" clId="{3086FD8A-5C73-4A8A-8D34-CB6BC8C90D44}" dt="2021-02-01T01:48:44.100" v="1426" actId="478"/>
          <ac:grpSpMkLst>
            <pc:docMk/>
            <pc:sldMk cId="1363760603" sldId="2076138257"/>
            <ac:grpSpMk id="13" creationId="{E7ADD589-668A-4CB6-A276-39A49299160B}"/>
          </ac:grpSpMkLst>
        </pc:grpChg>
        <pc:grpChg chg="del">
          <ac:chgData name="Julie Koesmarno" userId="31fed1c3-d6ac-4405-b68d-1920c7681777" providerId="ADAL" clId="{3086FD8A-5C73-4A8A-8D34-CB6BC8C90D44}" dt="2021-02-01T01:47:33.010" v="1351" actId="478"/>
          <ac:grpSpMkLst>
            <pc:docMk/>
            <pc:sldMk cId="1363760603" sldId="2076138257"/>
            <ac:grpSpMk id="16" creationId="{0C3D2684-E3C7-40CA-8146-D56A474A67E7}"/>
          </ac:grpSpMkLst>
        </pc:grpChg>
      </pc:sldChg>
      <pc:sldChg chg="addSp delSp modSp add mod">
        <pc:chgData name="Julie Koesmarno" userId="31fed1c3-d6ac-4405-b68d-1920c7681777" providerId="ADAL" clId="{3086FD8A-5C73-4A8A-8D34-CB6BC8C90D44}" dt="2021-02-01T01:51:05.819" v="1533" actId="1076"/>
        <pc:sldMkLst>
          <pc:docMk/>
          <pc:sldMk cId="3715151385" sldId="2076138273"/>
        </pc:sldMkLst>
        <pc:spChg chg="mod">
          <ac:chgData name="Julie Koesmarno" userId="31fed1c3-d6ac-4405-b68d-1920c7681777" providerId="ADAL" clId="{3086FD8A-5C73-4A8A-8D34-CB6BC8C90D44}" dt="2021-02-01T01:50:50.970" v="1531" actId="20577"/>
          <ac:spMkLst>
            <pc:docMk/>
            <pc:sldMk cId="3715151385" sldId="2076138273"/>
            <ac:spMk id="2" creationId="{A103F8DD-6000-42FC-885E-3EC3C7AA2398}"/>
          </ac:spMkLst>
        </pc:spChg>
        <pc:spChg chg="mod">
          <ac:chgData name="Julie Koesmarno" userId="31fed1c3-d6ac-4405-b68d-1920c7681777" providerId="ADAL" clId="{3086FD8A-5C73-4A8A-8D34-CB6BC8C90D44}" dt="2021-02-01T01:50:48.040" v="1526" actId="1076"/>
          <ac:spMkLst>
            <pc:docMk/>
            <pc:sldMk cId="3715151385" sldId="2076138273"/>
            <ac:spMk id="3" creationId="{97524213-9AC2-47B8-BD35-BC4DB65E1E4E}"/>
          </ac:spMkLst>
        </pc:spChg>
        <pc:spChg chg="add mod">
          <ac:chgData name="Julie Koesmarno" userId="31fed1c3-d6ac-4405-b68d-1920c7681777" providerId="ADAL" clId="{3086FD8A-5C73-4A8A-8D34-CB6BC8C90D44}" dt="2021-02-01T01:51:05.819" v="1533" actId="1076"/>
          <ac:spMkLst>
            <pc:docMk/>
            <pc:sldMk cId="3715151385" sldId="2076138273"/>
            <ac:spMk id="4" creationId="{3409098A-92EB-40C7-977C-1023EA78FDEA}"/>
          </ac:spMkLst>
        </pc:spChg>
        <pc:spChg chg="mod">
          <ac:chgData name="Julie Koesmarno" userId="31fed1c3-d6ac-4405-b68d-1920c7681777" providerId="ADAL" clId="{3086FD8A-5C73-4A8A-8D34-CB6BC8C90D44}" dt="2021-02-01T01:50:12.361" v="1503"/>
          <ac:spMkLst>
            <pc:docMk/>
            <pc:sldMk cId="3715151385" sldId="2076138273"/>
            <ac:spMk id="7" creationId="{859C7A9F-8537-4903-BBCB-62313E26019C}"/>
          </ac:spMkLst>
        </pc:spChg>
        <pc:grpChg chg="add mod">
          <ac:chgData name="Julie Koesmarno" userId="31fed1c3-d6ac-4405-b68d-1920c7681777" providerId="ADAL" clId="{3086FD8A-5C73-4A8A-8D34-CB6BC8C90D44}" dt="2021-02-01T01:50:48.040" v="1526" actId="1076"/>
          <ac:grpSpMkLst>
            <pc:docMk/>
            <pc:sldMk cId="3715151385" sldId="2076138273"/>
            <ac:grpSpMk id="5" creationId="{1B44628C-738D-4616-AA9E-21D6F80B138C}"/>
          </ac:grpSpMkLst>
        </pc:grpChg>
        <pc:picChg chg="mod">
          <ac:chgData name="Julie Koesmarno" userId="31fed1c3-d6ac-4405-b68d-1920c7681777" providerId="ADAL" clId="{3086FD8A-5C73-4A8A-8D34-CB6BC8C90D44}" dt="2021-02-01T01:50:12.361" v="1503"/>
          <ac:picMkLst>
            <pc:docMk/>
            <pc:sldMk cId="3715151385" sldId="2076138273"/>
            <ac:picMk id="6" creationId="{08B70CD0-A347-4D14-B76A-F5FE22C47651}"/>
          </ac:picMkLst>
        </pc:picChg>
        <pc:picChg chg="del">
          <ac:chgData name="Julie Koesmarno" userId="31fed1c3-d6ac-4405-b68d-1920c7681777" providerId="ADAL" clId="{3086FD8A-5C73-4A8A-8D34-CB6BC8C90D44}" dt="2021-02-01T01:50:25.517" v="1507" actId="478"/>
          <ac:picMkLst>
            <pc:docMk/>
            <pc:sldMk cId="3715151385" sldId="2076138273"/>
            <ac:picMk id="15" creationId="{F366092E-FC09-4584-B657-C81F75E31ED8}"/>
          </ac:picMkLst>
        </pc:picChg>
      </pc:sldChg>
      <pc:sldChg chg="modSp add mod">
        <pc:chgData name="Julie Koesmarno" userId="31fed1c3-d6ac-4405-b68d-1920c7681777" providerId="ADAL" clId="{3086FD8A-5C73-4A8A-8D34-CB6BC8C90D44}" dt="2021-02-01T01:51:34.248" v="1537" actId="14100"/>
        <pc:sldMkLst>
          <pc:docMk/>
          <pc:sldMk cId="3347349987" sldId="2076138274"/>
        </pc:sldMkLst>
        <pc:spChg chg="mod">
          <ac:chgData name="Julie Koesmarno" userId="31fed1c3-d6ac-4405-b68d-1920c7681777" providerId="ADAL" clId="{3086FD8A-5C73-4A8A-8D34-CB6BC8C90D44}" dt="2021-02-01T01:51:23.838" v="1535" actId="255"/>
          <ac:spMkLst>
            <pc:docMk/>
            <pc:sldMk cId="3347349987" sldId="2076138274"/>
            <ac:spMk id="2" creationId="{A103F8DD-6000-42FC-885E-3EC3C7AA2398}"/>
          </ac:spMkLst>
        </pc:spChg>
        <pc:spChg chg="mod">
          <ac:chgData name="Julie Koesmarno" userId="31fed1c3-d6ac-4405-b68d-1920c7681777" providerId="ADAL" clId="{3086FD8A-5C73-4A8A-8D34-CB6BC8C90D44}" dt="2021-02-01T01:51:34.248" v="1537" actId="14100"/>
          <ac:spMkLst>
            <pc:docMk/>
            <pc:sldMk cId="3347349987" sldId="2076138274"/>
            <ac:spMk id="3" creationId="{97524213-9AC2-47B8-BD35-BC4DB65E1E4E}"/>
          </ac:spMkLst>
        </pc:spChg>
      </pc:sldChg>
      <pc:sldChg chg="modSp add del mod">
        <pc:chgData name="Julie Koesmarno" userId="31fed1c3-d6ac-4405-b68d-1920c7681777" providerId="ADAL" clId="{3086FD8A-5C73-4A8A-8D34-CB6BC8C90D44}" dt="2021-02-01T01:52:48.420" v="1547" actId="47"/>
        <pc:sldMkLst>
          <pc:docMk/>
          <pc:sldMk cId="3839867074" sldId="2076138275"/>
        </pc:sldMkLst>
        <pc:spChg chg="mod">
          <ac:chgData name="Julie Koesmarno" userId="31fed1c3-d6ac-4405-b68d-1920c7681777" providerId="ADAL" clId="{3086FD8A-5C73-4A8A-8D34-CB6BC8C90D44}" dt="2021-02-01T01:51:46.408" v="1539" actId="1076"/>
          <ac:spMkLst>
            <pc:docMk/>
            <pc:sldMk cId="3839867074" sldId="2076138275"/>
            <ac:spMk id="2" creationId="{A103F8DD-6000-42FC-885E-3EC3C7AA2398}"/>
          </ac:spMkLst>
        </pc:spChg>
      </pc:sldChg>
      <pc:sldChg chg="addSp delSp modSp add mod delAnim modAnim">
        <pc:chgData name="Julie Koesmarno" userId="31fed1c3-d6ac-4405-b68d-1920c7681777" providerId="ADAL" clId="{3086FD8A-5C73-4A8A-8D34-CB6BC8C90D44}" dt="2021-02-01T02:39:45.652" v="2801" actId="1076"/>
        <pc:sldMkLst>
          <pc:docMk/>
          <pc:sldMk cId="608464339" sldId="2076138277"/>
        </pc:sldMkLst>
        <pc:spChg chg="del">
          <ac:chgData name="Julie Koesmarno" userId="31fed1c3-d6ac-4405-b68d-1920c7681777" providerId="ADAL" clId="{3086FD8A-5C73-4A8A-8D34-CB6BC8C90D44}" dt="2021-02-01T01:45:40.692" v="1343" actId="478"/>
          <ac:spMkLst>
            <pc:docMk/>
            <pc:sldMk cId="608464339" sldId="2076138277"/>
            <ac:spMk id="2" creationId="{D293696B-881D-4350-95BF-7D026A0CD22F}"/>
          </ac:spMkLst>
        </pc:spChg>
        <pc:spChg chg="mod">
          <ac:chgData name="Julie Koesmarno" userId="31fed1c3-d6ac-4405-b68d-1920c7681777" providerId="ADAL" clId="{3086FD8A-5C73-4A8A-8D34-CB6BC8C90D44}" dt="2021-02-01T02:39:36.197" v="2800" actId="1076"/>
          <ac:spMkLst>
            <pc:docMk/>
            <pc:sldMk cId="608464339" sldId="2076138277"/>
            <ac:spMk id="5" creationId="{A3388CD1-9955-485A-AE4D-C513E5BF2447}"/>
          </ac:spMkLst>
        </pc:spChg>
        <pc:spChg chg="mod">
          <ac:chgData name="Julie Koesmarno" userId="31fed1c3-d6ac-4405-b68d-1920c7681777" providerId="ADAL" clId="{3086FD8A-5C73-4A8A-8D34-CB6BC8C90D44}" dt="2021-02-01T02:39:36.197" v="2800" actId="1076"/>
          <ac:spMkLst>
            <pc:docMk/>
            <pc:sldMk cId="608464339" sldId="2076138277"/>
            <ac:spMk id="7" creationId="{57B57976-00D6-48F3-AD91-7360AE890FD9}"/>
          </ac:spMkLst>
        </pc:spChg>
        <pc:spChg chg="mod">
          <ac:chgData name="Julie Koesmarno" userId="31fed1c3-d6ac-4405-b68d-1920c7681777" providerId="ADAL" clId="{3086FD8A-5C73-4A8A-8D34-CB6BC8C90D44}" dt="2021-02-01T02:39:36.197" v="2800" actId="1076"/>
          <ac:spMkLst>
            <pc:docMk/>
            <pc:sldMk cId="608464339" sldId="2076138277"/>
            <ac:spMk id="9" creationId="{3C79F9B4-BD18-43E1-99CD-3BCAA9240542}"/>
          </ac:spMkLst>
        </pc:spChg>
        <pc:spChg chg="add mod">
          <ac:chgData name="Julie Koesmarno" userId="31fed1c3-d6ac-4405-b68d-1920c7681777" providerId="ADAL" clId="{3086FD8A-5C73-4A8A-8D34-CB6BC8C90D44}" dt="2021-02-01T02:39:36.197" v="2800" actId="1076"/>
          <ac:spMkLst>
            <pc:docMk/>
            <pc:sldMk cId="608464339" sldId="2076138277"/>
            <ac:spMk id="15" creationId="{DA65C8E3-389D-489B-B0ED-FC516D1E0316}"/>
          </ac:spMkLst>
        </pc:spChg>
        <pc:spChg chg="mod">
          <ac:chgData name="Julie Koesmarno" userId="31fed1c3-d6ac-4405-b68d-1920c7681777" providerId="ADAL" clId="{3086FD8A-5C73-4A8A-8D34-CB6BC8C90D44}" dt="2021-02-01T02:39:36.197" v="2800" actId="1076"/>
          <ac:spMkLst>
            <pc:docMk/>
            <pc:sldMk cId="608464339" sldId="2076138277"/>
            <ac:spMk id="19" creationId="{29250D78-83F8-46FB-9950-BE3F95AC85F2}"/>
          </ac:spMkLst>
        </pc:spChg>
        <pc:spChg chg="mod">
          <ac:chgData name="Julie Koesmarno" userId="31fed1c3-d6ac-4405-b68d-1920c7681777" providerId="ADAL" clId="{3086FD8A-5C73-4A8A-8D34-CB6BC8C90D44}" dt="2021-02-01T02:39:36.197" v="2800" actId="1076"/>
          <ac:spMkLst>
            <pc:docMk/>
            <pc:sldMk cId="608464339" sldId="2076138277"/>
            <ac:spMk id="20" creationId="{94E6E848-FAB7-41B0-B9EB-3B49A01236B8}"/>
          </ac:spMkLst>
        </pc:spChg>
        <pc:spChg chg="mod">
          <ac:chgData name="Julie Koesmarno" userId="31fed1c3-d6ac-4405-b68d-1920c7681777" providerId="ADAL" clId="{3086FD8A-5C73-4A8A-8D34-CB6BC8C90D44}" dt="2021-02-01T02:39:36.197" v="2800" actId="1076"/>
          <ac:spMkLst>
            <pc:docMk/>
            <pc:sldMk cId="608464339" sldId="2076138277"/>
            <ac:spMk id="21" creationId="{88E7CBB7-7F99-4101-A0C3-C6B272D856CB}"/>
          </ac:spMkLst>
        </pc:spChg>
        <pc:spChg chg="mod">
          <ac:chgData name="Julie Koesmarno" userId="31fed1c3-d6ac-4405-b68d-1920c7681777" providerId="ADAL" clId="{3086FD8A-5C73-4A8A-8D34-CB6BC8C90D44}" dt="2021-02-01T02:39:36.197" v="2800" actId="1076"/>
          <ac:spMkLst>
            <pc:docMk/>
            <pc:sldMk cId="608464339" sldId="2076138277"/>
            <ac:spMk id="22" creationId="{2850B4BC-7107-4793-82B7-73AC3FE4F279}"/>
          </ac:spMkLst>
        </pc:spChg>
        <pc:spChg chg="mod">
          <ac:chgData name="Julie Koesmarno" userId="31fed1c3-d6ac-4405-b68d-1920c7681777" providerId="ADAL" clId="{3086FD8A-5C73-4A8A-8D34-CB6BC8C90D44}" dt="2021-02-01T02:39:36.197" v="2800" actId="1076"/>
          <ac:spMkLst>
            <pc:docMk/>
            <pc:sldMk cId="608464339" sldId="2076138277"/>
            <ac:spMk id="23" creationId="{E2B409CD-8F5D-4D29-9B46-1A5CA437F1B3}"/>
          </ac:spMkLst>
        </pc:spChg>
        <pc:spChg chg="mod">
          <ac:chgData name="Julie Koesmarno" userId="31fed1c3-d6ac-4405-b68d-1920c7681777" providerId="ADAL" clId="{3086FD8A-5C73-4A8A-8D34-CB6BC8C90D44}" dt="2021-02-01T02:39:36.197" v="2800" actId="1076"/>
          <ac:spMkLst>
            <pc:docMk/>
            <pc:sldMk cId="608464339" sldId="2076138277"/>
            <ac:spMk id="24" creationId="{F9EFB36F-EA01-45D5-B1D5-7B08EB579A8B}"/>
          </ac:spMkLst>
        </pc:spChg>
        <pc:spChg chg="mod">
          <ac:chgData name="Julie Koesmarno" userId="31fed1c3-d6ac-4405-b68d-1920c7681777" providerId="ADAL" clId="{3086FD8A-5C73-4A8A-8D34-CB6BC8C90D44}" dt="2021-02-01T02:39:36.197" v="2800" actId="1076"/>
          <ac:spMkLst>
            <pc:docMk/>
            <pc:sldMk cId="608464339" sldId="2076138277"/>
            <ac:spMk id="25" creationId="{E3E144A2-88A2-4F6A-9533-58496F39F678}"/>
          </ac:spMkLst>
        </pc:spChg>
        <pc:spChg chg="mod">
          <ac:chgData name="Julie Koesmarno" userId="31fed1c3-d6ac-4405-b68d-1920c7681777" providerId="ADAL" clId="{3086FD8A-5C73-4A8A-8D34-CB6BC8C90D44}" dt="2021-02-01T02:39:36.197" v="2800" actId="1076"/>
          <ac:spMkLst>
            <pc:docMk/>
            <pc:sldMk cId="608464339" sldId="2076138277"/>
            <ac:spMk id="33" creationId="{C22A4E87-0F60-4154-96D3-8E485E1FC349}"/>
          </ac:spMkLst>
        </pc:spChg>
        <pc:spChg chg="mod topLvl">
          <ac:chgData name="Julie Koesmarno" userId="31fed1c3-d6ac-4405-b68d-1920c7681777" providerId="ADAL" clId="{3086FD8A-5C73-4A8A-8D34-CB6BC8C90D44}" dt="2021-02-01T02:39:36.197" v="2800" actId="1076"/>
          <ac:spMkLst>
            <pc:docMk/>
            <pc:sldMk cId="608464339" sldId="2076138277"/>
            <ac:spMk id="35" creationId="{9EACFAF3-C254-4CE4-B673-02796C089C37}"/>
          </ac:spMkLst>
        </pc:spChg>
        <pc:spChg chg="mod">
          <ac:chgData name="Julie Koesmarno" userId="31fed1c3-d6ac-4405-b68d-1920c7681777" providerId="ADAL" clId="{3086FD8A-5C73-4A8A-8D34-CB6BC8C90D44}" dt="2021-02-01T02:39:36.197" v="2800" actId="1076"/>
          <ac:spMkLst>
            <pc:docMk/>
            <pc:sldMk cId="608464339" sldId="2076138277"/>
            <ac:spMk id="43" creationId="{BAC45F5D-38CD-4647-B5AE-F80CDFE5DD14}"/>
          </ac:spMkLst>
        </pc:spChg>
        <pc:spChg chg="add mod">
          <ac:chgData name="Julie Koesmarno" userId="31fed1c3-d6ac-4405-b68d-1920c7681777" providerId="ADAL" clId="{3086FD8A-5C73-4A8A-8D34-CB6BC8C90D44}" dt="2021-02-01T02:39:36.197" v="2800" actId="1076"/>
          <ac:spMkLst>
            <pc:docMk/>
            <pc:sldMk cId="608464339" sldId="2076138277"/>
            <ac:spMk id="44" creationId="{00DDFE2B-756C-4D9A-A713-897F8A3A591C}"/>
          </ac:spMkLst>
        </pc:spChg>
        <pc:spChg chg="mod">
          <ac:chgData name="Julie Koesmarno" userId="31fed1c3-d6ac-4405-b68d-1920c7681777" providerId="ADAL" clId="{3086FD8A-5C73-4A8A-8D34-CB6BC8C90D44}" dt="2021-02-01T02:39:36.197" v="2800" actId="1076"/>
          <ac:spMkLst>
            <pc:docMk/>
            <pc:sldMk cId="608464339" sldId="2076138277"/>
            <ac:spMk id="52" creationId="{3088CCE0-F5DA-4E7D-B94C-F108E9A0B986}"/>
          </ac:spMkLst>
        </pc:spChg>
        <pc:spChg chg="mod">
          <ac:chgData name="Julie Koesmarno" userId="31fed1c3-d6ac-4405-b68d-1920c7681777" providerId="ADAL" clId="{3086FD8A-5C73-4A8A-8D34-CB6BC8C90D44}" dt="2021-02-01T02:39:36.197" v="2800" actId="1076"/>
          <ac:spMkLst>
            <pc:docMk/>
            <pc:sldMk cId="608464339" sldId="2076138277"/>
            <ac:spMk id="53" creationId="{92983645-80E2-4177-B12C-209458D804F9}"/>
          </ac:spMkLst>
        </pc:spChg>
        <pc:grpChg chg="mod">
          <ac:chgData name="Julie Koesmarno" userId="31fed1c3-d6ac-4405-b68d-1920c7681777" providerId="ADAL" clId="{3086FD8A-5C73-4A8A-8D34-CB6BC8C90D44}" dt="2021-02-01T02:39:36.197" v="2800" actId="1076"/>
          <ac:grpSpMkLst>
            <pc:docMk/>
            <pc:sldMk cId="608464339" sldId="2076138277"/>
            <ac:grpSpMk id="3" creationId="{21902808-2841-42EE-BA17-543C9EA517CB}"/>
          </ac:grpSpMkLst>
        </pc:grpChg>
        <pc:grpChg chg="mod">
          <ac:chgData name="Julie Koesmarno" userId="31fed1c3-d6ac-4405-b68d-1920c7681777" providerId="ADAL" clId="{3086FD8A-5C73-4A8A-8D34-CB6BC8C90D44}" dt="2021-02-01T02:39:36.197" v="2800" actId="1076"/>
          <ac:grpSpMkLst>
            <pc:docMk/>
            <pc:sldMk cId="608464339" sldId="2076138277"/>
            <ac:grpSpMk id="6" creationId="{B4CD317B-5A01-4A2D-8598-BA98BB2E365B}"/>
          </ac:grpSpMkLst>
        </pc:grpChg>
        <pc:grpChg chg="mod">
          <ac:chgData name="Julie Koesmarno" userId="31fed1c3-d6ac-4405-b68d-1920c7681777" providerId="ADAL" clId="{3086FD8A-5C73-4A8A-8D34-CB6BC8C90D44}" dt="2021-02-01T02:39:36.197" v="2800" actId="1076"/>
          <ac:grpSpMkLst>
            <pc:docMk/>
            <pc:sldMk cId="608464339" sldId="2076138277"/>
            <ac:grpSpMk id="8" creationId="{AF41949C-451C-41D0-B2B9-3544AEA0DB6F}"/>
          </ac:grpSpMkLst>
        </pc:grpChg>
        <pc:grpChg chg="add mod">
          <ac:chgData name="Julie Koesmarno" userId="31fed1c3-d6ac-4405-b68d-1920c7681777" providerId="ADAL" clId="{3086FD8A-5C73-4A8A-8D34-CB6BC8C90D44}" dt="2021-02-01T02:39:45.652" v="2801" actId="1076"/>
          <ac:grpSpMkLst>
            <pc:docMk/>
            <pc:sldMk cId="608464339" sldId="2076138277"/>
            <ac:grpSpMk id="17" creationId="{E109C601-C2C6-467C-BC39-8382A671ED71}"/>
          </ac:grpSpMkLst>
        </pc:grpChg>
        <pc:grpChg chg="mod">
          <ac:chgData name="Julie Koesmarno" userId="31fed1c3-d6ac-4405-b68d-1920c7681777" providerId="ADAL" clId="{3086FD8A-5C73-4A8A-8D34-CB6BC8C90D44}" dt="2021-02-01T02:39:36.197" v="2800" actId="1076"/>
          <ac:grpSpMkLst>
            <pc:docMk/>
            <pc:sldMk cId="608464339" sldId="2076138277"/>
            <ac:grpSpMk id="18" creationId="{80A20E8E-C1AE-4015-91F1-62B4EAE7DC4B}"/>
          </ac:grpSpMkLst>
        </pc:grpChg>
        <pc:grpChg chg="add mod">
          <ac:chgData name="Julie Koesmarno" userId="31fed1c3-d6ac-4405-b68d-1920c7681777" providerId="ADAL" clId="{3086FD8A-5C73-4A8A-8D34-CB6BC8C90D44}" dt="2021-02-01T02:39:45.652" v="2801" actId="1076"/>
          <ac:grpSpMkLst>
            <pc:docMk/>
            <pc:sldMk cId="608464339" sldId="2076138277"/>
            <ac:grpSpMk id="26" creationId="{61E27C59-96B7-485E-93DF-291DBF19D790}"/>
          </ac:grpSpMkLst>
        </pc:grpChg>
        <pc:grpChg chg="del">
          <ac:chgData name="Julie Koesmarno" userId="31fed1c3-d6ac-4405-b68d-1920c7681777" providerId="ADAL" clId="{3086FD8A-5C73-4A8A-8D34-CB6BC8C90D44}" dt="2021-02-01T02:35:21.359" v="2723" actId="478"/>
          <ac:grpSpMkLst>
            <pc:docMk/>
            <pc:sldMk cId="608464339" sldId="2076138277"/>
            <ac:grpSpMk id="45" creationId="{AA05BA66-A524-438C-A20F-849A146494F9}"/>
          </ac:grpSpMkLst>
        </pc:grpChg>
        <pc:grpChg chg="mod">
          <ac:chgData name="Julie Koesmarno" userId="31fed1c3-d6ac-4405-b68d-1920c7681777" providerId="ADAL" clId="{3086FD8A-5C73-4A8A-8D34-CB6BC8C90D44}" dt="2021-02-01T02:39:36.197" v="2800" actId="1076"/>
          <ac:grpSpMkLst>
            <pc:docMk/>
            <pc:sldMk cId="608464339" sldId="2076138277"/>
            <ac:grpSpMk id="87" creationId="{503E29CF-3C94-4BA3-A64B-6448DDFF307F}"/>
          </ac:grpSpMkLst>
        </pc:grpChg>
        <pc:grpChg chg="mod">
          <ac:chgData name="Julie Koesmarno" userId="31fed1c3-d6ac-4405-b68d-1920c7681777" providerId="ADAL" clId="{3086FD8A-5C73-4A8A-8D34-CB6BC8C90D44}" dt="2021-02-01T02:39:36.197" v="2800" actId="1076"/>
          <ac:grpSpMkLst>
            <pc:docMk/>
            <pc:sldMk cId="608464339" sldId="2076138277"/>
            <ac:grpSpMk id="88" creationId="{FDF6FB87-E8EA-4A42-AC9D-AFD3472A77D8}"/>
          </ac:grpSpMkLst>
        </pc:grpChg>
        <pc:grpChg chg="del">
          <ac:chgData name="Julie Koesmarno" userId="31fed1c3-d6ac-4405-b68d-1920c7681777" providerId="ADAL" clId="{3086FD8A-5C73-4A8A-8D34-CB6BC8C90D44}" dt="2021-02-01T01:58:25.639" v="1563" actId="478"/>
          <ac:grpSpMkLst>
            <pc:docMk/>
            <pc:sldMk cId="608464339" sldId="2076138277"/>
            <ac:grpSpMk id="89" creationId="{B9A1120C-38C1-4AD4-8AE2-B20CCAEF8548}"/>
          </ac:grpSpMkLst>
        </pc:grpChg>
        <pc:grpChg chg="mod">
          <ac:chgData name="Julie Koesmarno" userId="31fed1c3-d6ac-4405-b68d-1920c7681777" providerId="ADAL" clId="{3086FD8A-5C73-4A8A-8D34-CB6BC8C90D44}" dt="2021-02-01T02:39:36.197" v="2800" actId="1076"/>
          <ac:grpSpMkLst>
            <pc:docMk/>
            <pc:sldMk cId="608464339" sldId="2076138277"/>
            <ac:grpSpMk id="90" creationId="{9474EA76-917C-4BBB-819F-FF46A7607CF0}"/>
          </ac:grpSpMkLst>
        </pc:grpChg>
        <pc:grpChg chg="mod">
          <ac:chgData name="Julie Koesmarno" userId="31fed1c3-d6ac-4405-b68d-1920c7681777" providerId="ADAL" clId="{3086FD8A-5C73-4A8A-8D34-CB6BC8C90D44}" dt="2021-02-01T02:39:36.197" v="2800" actId="1076"/>
          <ac:grpSpMkLst>
            <pc:docMk/>
            <pc:sldMk cId="608464339" sldId="2076138277"/>
            <ac:grpSpMk id="91" creationId="{EE4C9856-7214-4331-8CDA-9A4E7E83A61A}"/>
          </ac:grpSpMkLst>
        </pc:grpChg>
        <pc:picChg chg="mod">
          <ac:chgData name="Julie Koesmarno" userId="31fed1c3-d6ac-4405-b68d-1920c7681777" providerId="ADAL" clId="{3086FD8A-5C73-4A8A-8D34-CB6BC8C90D44}" dt="2021-02-01T02:39:36.197" v="2800" actId="1076"/>
          <ac:picMkLst>
            <pc:docMk/>
            <pc:sldMk cId="608464339" sldId="2076138277"/>
            <ac:picMk id="4" creationId="{4A0B4588-9D66-4E08-9E5B-EB48DD1DB786}"/>
          </ac:picMkLst>
        </pc:picChg>
        <pc:picChg chg="add mod">
          <ac:chgData name="Julie Koesmarno" userId="31fed1c3-d6ac-4405-b68d-1920c7681777" providerId="ADAL" clId="{3086FD8A-5C73-4A8A-8D34-CB6BC8C90D44}" dt="2021-02-01T02:39:36.197" v="2800" actId="1076"/>
          <ac:picMkLst>
            <pc:docMk/>
            <pc:sldMk cId="608464339" sldId="2076138277"/>
            <ac:picMk id="10" creationId="{D706D46A-92F7-48F1-9167-35011E070232}"/>
          </ac:picMkLst>
        </pc:picChg>
        <pc:picChg chg="del topLvl">
          <ac:chgData name="Julie Koesmarno" userId="31fed1c3-d6ac-4405-b68d-1920c7681777" providerId="ADAL" clId="{3086FD8A-5C73-4A8A-8D34-CB6BC8C90D44}" dt="2021-02-01T01:58:25.639" v="1563" actId="478"/>
          <ac:picMkLst>
            <pc:docMk/>
            <pc:sldMk cId="608464339" sldId="2076138277"/>
            <ac:picMk id="11" creationId="{B4E49DCF-488D-408C-B422-F227B7145956}"/>
          </ac:picMkLst>
        </pc:picChg>
        <pc:picChg chg="add mod">
          <ac:chgData name="Julie Koesmarno" userId="31fed1c3-d6ac-4405-b68d-1920c7681777" providerId="ADAL" clId="{3086FD8A-5C73-4A8A-8D34-CB6BC8C90D44}" dt="2021-02-01T02:39:36.197" v="2800" actId="1076"/>
          <ac:picMkLst>
            <pc:docMk/>
            <pc:sldMk cId="608464339" sldId="2076138277"/>
            <ac:picMk id="13" creationId="{4BE33C6E-15F3-4128-9EE4-07EC02161D59}"/>
          </ac:picMkLst>
        </pc:picChg>
        <pc:picChg chg="add mod">
          <ac:chgData name="Julie Koesmarno" userId="31fed1c3-d6ac-4405-b68d-1920c7681777" providerId="ADAL" clId="{3086FD8A-5C73-4A8A-8D34-CB6BC8C90D44}" dt="2021-02-01T02:39:36.197" v="2800" actId="1076"/>
          <ac:picMkLst>
            <pc:docMk/>
            <pc:sldMk cId="608464339" sldId="2076138277"/>
            <ac:picMk id="14" creationId="{4182E5E9-698E-40A7-8A1E-C3F137F32C32}"/>
          </ac:picMkLst>
        </pc:picChg>
        <pc:picChg chg="mod">
          <ac:chgData name="Julie Koesmarno" userId="31fed1c3-d6ac-4405-b68d-1920c7681777" providerId="ADAL" clId="{3086FD8A-5C73-4A8A-8D34-CB6BC8C90D44}" dt="2021-02-01T02:39:36.197" v="2800" actId="1076"/>
          <ac:picMkLst>
            <pc:docMk/>
            <pc:sldMk cId="608464339" sldId="2076138277"/>
            <ac:picMk id="55" creationId="{18645DC8-C69E-4B03-8431-6C350575D4AF}"/>
          </ac:picMkLst>
        </pc:picChg>
        <pc:cxnChg chg="mod">
          <ac:chgData name="Julie Koesmarno" userId="31fed1c3-d6ac-4405-b68d-1920c7681777" providerId="ADAL" clId="{3086FD8A-5C73-4A8A-8D34-CB6BC8C90D44}" dt="2021-02-01T02:39:36.197" v="2800" actId="1076"/>
          <ac:cxnSpMkLst>
            <pc:docMk/>
            <pc:sldMk cId="608464339" sldId="2076138277"/>
            <ac:cxnSpMk id="31" creationId="{7B2D0BFE-190F-4889-A2F2-4234F40C6B4E}"/>
          </ac:cxnSpMkLst>
        </pc:cxnChg>
        <pc:cxnChg chg="mod">
          <ac:chgData name="Julie Koesmarno" userId="31fed1c3-d6ac-4405-b68d-1920c7681777" providerId="ADAL" clId="{3086FD8A-5C73-4A8A-8D34-CB6BC8C90D44}" dt="2021-02-01T02:39:36.197" v="2800" actId="1076"/>
          <ac:cxnSpMkLst>
            <pc:docMk/>
            <pc:sldMk cId="608464339" sldId="2076138277"/>
            <ac:cxnSpMk id="50" creationId="{D0877367-B8E7-4373-8EE8-DE4F0A71CEEA}"/>
          </ac:cxnSpMkLst>
        </pc:cxnChg>
      </pc:sldChg>
      <pc:sldChg chg="addSp delSp modSp mod modNotesTx">
        <pc:chgData name="Julie Koesmarno" userId="31fed1c3-d6ac-4405-b68d-1920c7681777" providerId="ADAL" clId="{3086FD8A-5C73-4A8A-8D34-CB6BC8C90D44}" dt="2021-02-01T20:56:25.483" v="3456" actId="20577"/>
        <pc:sldMkLst>
          <pc:docMk/>
          <pc:sldMk cId="3019751422" sldId="2076138395"/>
        </pc:sldMkLst>
        <pc:spChg chg="add mod">
          <ac:chgData name="Julie Koesmarno" userId="31fed1c3-d6ac-4405-b68d-1920c7681777" providerId="ADAL" clId="{3086FD8A-5C73-4A8A-8D34-CB6BC8C90D44}" dt="2021-02-01T20:54:18.634" v="3329" actId="478"/>
          <ac:spMkLst>
            <pc:docMk/>
            <pc:sldMk cId="3019751422" sldId="2076138395"/>
            <ac:spMk id="4" creationId="{6A4EC951-9A18-4AFF-BB86-DA7A3565EE22}"/>
          </ac:spMkLst>
        </pc:spChg>
        <pc:spChg chg="add del">
          <ac:chgData name="Julie Koesmarno" userId="31fed1c3-d6ac-4405-b68d-1920c7681777" providerId="ADAL" clId="{3086FD8A-5C73-4A8A-8D34-CB6BC8C90D44}" dt="2021-02-01T20:52:26.531" v="3308" actId="22"/>
          <ac:spMkLst>
            <pc:docMk/>
            <pc:sldMk cId="3019751422" sldId="2076138395"/>
            <ac:spMk id="5" creationId="{DC15EF7C-1D4F-4729-89A8-8960316B4C57}"/>
          </ac:spMkLst>
        </pc:spChg>
        <pc:spChg chg="mod">
          <ac:chgData name="Julie Koesmarno" userId="31fed1c3-d6ac-4405-b68d-1920c7681777" providerId="ADAL" clId="{3086FD8A-5C73-4A8A-8D34-CB6BC8C90D44}" dt="2021-02-01T20:52:50.444" v="3310" actId="207"/>
          <ac:spMkLst>
            <pc:docMk/>
            <pc:sldMk cId="3019751422" sldId="2076138395"/>
            <ac:spMk id="7" creationId="{CA304E81-8D4E-450F-BD87-A05D215F8A54}"/>
          </ac:spMkLst>
        </pc:spChg>
        <pc:spChg chg="mod">
          <ac:chgData name="Julie Koesmarno" userId="31fed1c3-d6ac-4405-b68d-1920c7681777" providerId="ADAL" clId="{3086FD8A-5C73-4A8A-8D34-CB6BC8C90D44}" dt="2021-02-01T20:53:50.370" v="3324" actId="1035"/>
          <ac:spMkLst>
            <pc:docMk/>
            <pc:sldMk cId="3019751422" sldId="2076138395"/>
            <ac:spMk id="9" creationId="{385EB743-ACDF-49F3-9EB6-D37CFFF64D1C}"/>
          </ac:spMkLst>
        </pc:spChg>
        <pc:spChg chg="mod">
          <ac:chgData name="Julie Koesmarno" userId="31fed1c3-d6ac-4405-b68d-1920c7681777" providerId="ADAL" clId="{3086FD8A-5C73-4A8A-8D34-CB6BC8C90D44}" dt="2021-02-01T20:54:15.457" v="3328" actId="207"/>
          <ac:spMkLst>
            <pc:docMk/>
            <pc:sldMk cId="3019751422" sldId="2076138395"/>
            <ac:spMk id="11" creationId="{8DDA673F-B150-440E-A231-041106110EF0}"/>
          </ac:spMkLst>
        </pc:spChg>
        <pc:spChg chg="del mod">
          <ac:chgData name="Julie Koesmarno" userId="31fed1c3-d6ac-4405-b68d-1920c7681777" providerId="ADAL" clId="{3086FD8A-5C73-4A8A-8D34-CB6BC8C90D44}" dt="2021-02-01T20:54:18.634" v="3329" actId="478"/>
          <ac:spMkLst>
            <pc:docMk/>
            <pc:sldMk cId="3019751422" sldId="2076138395"/>
            <ac:spMk id="12" creationId="{27C61897-275C-44C5-A21C-2EFB1F1A4EE7}"/>
          </ac:spMkLst>
        </pc:spChg>
        <pc:grpChg chg="add mod">
          <ac:chgData name="Julie Koesmarno" userId="31fed1c3-d6ac-4405-b68d-1920c7681777" providerId="ADAL" clId="{3086FD8A-5C73-4A8A-8D34-CB6BC8C90D44}" dt="2021-02-01T20:54:48.042" v="3331" actId="1076"/>
          <ac:grpSpMkLst>
            <pc:docMk/>
            <pc:sldMk cId="3019751422" sldId="2076138395"/>
            <ac:grpSpMk id="6" creationId="{3634B984-75E0-4535-9D92-210AE63A2379}"/>
          </ac:grpSpMkLst>
        </pc:grpChg>
        <pc:picChg chg="mod">
          <ac:chgData name="Julie Koesmarno" userId="31fed1c3-d6ac-4405-b68d-1920c7681777" providerId="ADAL" clId="{3086FD8A-5C73-4A8A-8D34-CB6BC8C90D44}" dt="2021-02-01T20:52:41.935" v="3309"/>
          <ac:picMkLst>
            <pc:docMk/>
            <pc:sldMk cId="3019751422" sldId="2076138395"/>
            <ac:picMk id="8" creationId="{9AE8AB91-C7AD-465A-B572-D952985EAE12}"/>
          </ac:picMkLst>
        </pc:picChg>
      </pc:sldChg>
      <pc:sldChg chg="ord">
        <pc:chgData name="Julie Koesmarno" userId="31fed1c3-d6ac-4405-b68d-1920c7681777" providerId="ADAL" clId="{3086FD8A-5C73-4A8A-8D34-CB6BC8C90D44}" dt="2021-02-01T20:49:21.038" v="3304"/>
        <pc:sldMkLst>
          <pc:docMk/>
          <pc:sldMk cId="4160639663" sldId="2076138401"/>
        </pc:sldMkLst>
      </pc:sldChg>
      <pc:sldChg chg="addSp modSp add mod ord">
        <pc:chgData name="Julie Koesmarno" userId="31fed1c3-d6ac-4405-b68d-1920c7681777" providerId="ADAL" clId="{3086FD8A-5C73-4A8A-8D34-CB6BC8C90D44}" dt="2021-02-01T02:44:55.934" v="2978"/>
        <pc:sldMkLst>
          <pc:docMk/>
          <pc:sldMk cId="3734209862" sldId="2076138402"/>
        </pc:sldMkLst>
        <pc:spChg chg="mod">
          <ac:chgData name="Julie Koesmarno" userId="31fed1c3-d6ac-4405-b68d-1920c7681777" providerId="ADAL" clId="{3086FD8A-5C73-4A8A-8D34-CB6BC8C90D44}" dt="2021-02-01T02:00:16.580" v="1573" actId="20577"/>
          <ac:spMkLst>
            <pc:docMk/>
            <pc:sldMk cId="3734209862" sldId="2076138402"/>
            <ac:spMk id="14" creationId="{E307D465-5D56-0B41-96C4-901FFC2422DF}"/>
          </ac:spMkLst>
        </pc:spChg>
        <pc:picChg chg="add mod">
          <ac:chgData name="Julie Koesmarno" userId="31fed1c3-d6ac-4405-b68d-1920c7681777" providerId="ADAL" clId="{3086FD8A-5C73-4A8A-8D34-CB6BC8C90D44}" dt="2021-01-31T18:25:11.073" v="181" actId="1076"/>
          <ac:picMkLst>
            <pc:docMk/>
            <pc:sldMk cId="3734209862" sldId="2076138402"/>
            <ac:picMk id="3" creationId="{E2F1FBC8-48AA-4295-99F1-A39857C4AA46}"/>
          </ac:picMkLst>
        </pc:picChg>
      </pc:sldChg>
      <pc:sldChg chg="addSp modSp new mod ord">
        <pc:chgData name="Julie Koesmarno" userId="31fed1c3-d6ac-4405-b68d-1920c7681777" providerId="ADAL" clId="{3086FD8A-5C73-4A8A-8D34-CB6BC8C90D44}" dt="2021-02-01T02:48:38.134" v="3119"/>
        <pc:sldMkLst>
          <pc:docMk/>
          <pc:sldMk cId="3193486221" sldId="2076138403"/>
        </pc:sldMkLst>
        <pc:spChg chg="mod">
          <ac:chgData name="Julie Koesmarno" userId="31fed1c3-d6ac-4405-b68d-1920c7681777" providerId="ADAL" clId="{3086FD8A-5C73-4A8A-8D34-CB6BC8C90D44}" dt="2021-01-31T18:27:15.631" v="262" actId="20577"/>
          <ac:spMkLst>
            <pc:docMk/>
            <pc:sldMk cId="3193486221" sldId="2076138403"/>
            <ac:spMk id="2" creationId="{BCAE166A-8AF2-4DA2-A05C-347C2109A1D7}"/>
          </ac:spMkLst>
        </pc:spChg>
        <pc:picChg chg="add mod">
          <ac:chgData name="Julie Koesmarno" userId="31fed1c3-d6ac-4405-b68d-1920c7681777" providerId="ADAL" clId="{3086FD8A-5C73-4A8A-8D34-CB6BC8C90D44}" dt="2021-01-31T18:26:55.734" v="185" actId="1076"/>
          <ac:picMkLst>
            <pc:docMk/>
            <pc:sldMk cId="3193486221" sldId="2076138403"/>
            <ac:picMk id="5" creationId="{0CDB45E4-ED71-4FC7-9AA2-A0F06B7744B8}"/>
          </ac:picMkLst>
        </pc:picChg>
      </pc:sldChg>
      <pc:sldChg chg="addSp delSp modSp new mod ord modClrScheme chgLayout">
        <pc:chgData name="Julie Koesmarno" userId="31fed1c3-d6ac-4405-b68d-1920c7681777" providerId="ADAL" clId="{3086FD8A-5C73-4A8A-8D34-CB6BC8C90D44}" dt="2021-02-01T21:48:50.272" v="3613" actId="5793"/>
        <pc:sldMkLst>
          <pc:docMk/>
          <pc:sldMk cId="1960466374" sldId="2076138404"/>
        </pc:sldMkLst>
        <pc:spChg chg="del mod ord">
          <ac:chgData name="Julie Koesmarno" userId="31fed1c3-d6ac-4405-b68d-1920c7681777" providerId="ADAL" clId="{3086FD8A-5C73-4A8A-8D34-CB6BC8C90D44}" dt="2021-02-01T00:20:30.924" v="781" actId="700"/>
          <ac:spMkLst>
            <pc:docMk/>
            <pc:sldMk cId="1960466374" sldId="2076138404"/>
            <ac:spMk id="2" creationId="{A53E8385-6DBC-4A46-A321-4FFE1356553C}"/>
          </ac:spMkLst>
        </pc:spChg>
        <pc:spChg chg="del mod ord">
          <ac:chgData name="Julie Koesmarno" userId="31fed1c3-d6ac-4405-b68d-1920c7681777" providerId="ADAL" clId="{3086FD8A-5C73-4A8A-8D34-CB6BC8C90D44}" dt="2021-02-01T00:20:30.924" v="781" actId="700"/>
          <ac:spMkLst>
            <pc:docMk/>
            <pc:sldMk cId="1960466374" sldId="2076138404"/>
            <ac:spMk id="3" creationId="{22966828-FBCB-4310-A842-F725455A1907}"/>
          </ac:spMkLst>
        </pc:spChg>
        <pc:spChg chg="del">
          <ac:chgData name="Julie Koesmarno" userId="31fed1c3-d6ac-4405-b68d-1920c7681777" providerId="ADAL" clId="{3086FD8A-5C73-4A8A-8D34-CB6BC8C90D44}" dt="2021-02-01T00:20:30.924" v="781" actId="700"/>
          <ac:spMkLst>
            <pc:docMk/>
            <pc:sldMk cId="1960466374" sldId="2076138404"/>
            <ac:spMk id="4" creationId="{BEF69BC1-319C-4CE6-96F7-A2854676B492}"/>
          </ac:spMkLst>
        </pc:spChg>
        <pc:spChg chg="del">
          <ac:chgData name="Julie Koesmarno" userId="31fed1c3-d6ac-4405-b68d-1920c7681777" providerId="ADAL" clId="{3086FD8A-5C73-4A8A-8D34-CB6BC8C90D44}" dt="2021-02-01T00:20:30.924" v="781" actId="700"/>
          <ac:spMkLst>
            <pc:docMk/>
            <pc:sldMk cId="1960466374" sldId="2076138404"/>
            <ac:spMk id="5" creationId="{860E6E07-1DF5-40B4-AB88-A73818D6730A}"/>
          </ac:spMkLst>
        </pc:spChg>
        <pc:spChg chg="del">
          <ac:chgData name="Julie Koesmarno" userId="31fed1c3-d6ac-4405-b68d-1920c7681777" providerId="ADAL" clId="{3086FD8A-5C73-4A8A-8D34-CB6BC8C90D44}" dt="2021-02-01T00:20:30.924" v="781" actId="700"/>
          <ac:spMkLst>
            <pc:docMk/>
            <pc:sldMk cId="1960466374" sldId="2076138404"/>
            <ac:spMk id="6" creationId="{B832647B-14DD-4089-A2B9-13C56BE4BC4B}"/>
          </ac:spMkLst>
        </pc:spChg>
        <pc:spChg chg="del">
          <ac:chgData name="Julie Koesmarno" userId="31fed1c3-d6ac-4405-b68d-1920c7681777" providerId="ADAL" clId="{3086FD8A-5C73-4A8A-8D34-CB6BC8C90D44}" dt="2021-02-01T00:20:30.924" v="781" actId="700"/>
          <ac:spMkLst>
            <pc:docMk/>
            <pc:sldMk cId="1960466374" sldId="2076138404"/>
            <ac:spMk id="7" creationId="{3746E219-3D38-4B9F-8E33-46CA86EAF37D}"/>
          </ac:spMkLst>
        </pc:spChg>
        <pc:spChg chg="del">
          <ac:chgData name="Julie Koesmarno" userId="31fed1c3-d6ac-4405-b68d-1920c7681777" providerId="ADAL" clId="{3086FD8A-5C73-4A8A-8D34-CB6BC8C90D44}" dt="2021-02-01T00:20:30.924" v="781" actId="700"/>
          <ac:spMkLst>
            <pc:docMk/>
            <pc:sldMk cId="1960466374" sldId="2076138404"/>
            <ac:spMk id="8" creationId="{D1AE571A-A5D7-4620-A2E1-4DB7102668C5}"/>
          </ac:spMkLst>
        </pc:spChg>
        <pc:spChg chg="del">
          <ac:chgData name="Julie Koesmarno" userId="31fed1c3-d6ac-4405-b68d-1920c7681777" providerId="ADAL" clId="{3086FD8A-5C73-4A8A-8D34-CB6BC8C90D44}" dt="2021-02-01T00:20:30.924" v="781" actId="700"/>
          <ac:spMkLst>
            <pc:docMk/>
            <pc:sldMk cId="1960466374" sldId="2076138404"/>
            <ac:spMk id="9" creationId="{62B7459D-A741-491F-860E-B1E342D99953}"/>
          </ac:spMkLst>
        </pc:spChg>
        <pc:spChg chg="add mod ord">
          <ac:chgData name="Julie Koesmarno" userId="31fed1c3-d6ac-4405-b68d-1920c7681777" providerId="ADAL" clId="{3086FD8A-5C73-4A8A-8D34-CB6BC8C90D44}" dt="2021-02-01T00:22:04.749" v="796" actId="20577"/>
          <ac:spMkLst>
            <pc:docMk/>
            <pc:sldMk cId="1960466374" sldId="2076138404"/>
            <ac:spMk id="10" creationId="{C90CE643-9769-4D88-9EA8-DE75D653C85C}"/>
          </ac:spMkLst>
        </pc:spChg>
        <pc:spChg chg="add mod ord">
          <ac:chgData name="Julie Koesmarno" userId="31fed1c3-d6ac-4405-b68d-1920c7681777" providerId="ADAL" clId="{3086FD8A-5C73-4A8A-8D34-CB6BC8C90D44}" dt="2021-02-01T21:48:50.272" v="3613" actId="5793"/>
          <ac:spMkLst>
            <pc:docMk/>
            <pc:sldMk cId="1960466374" sldId="2076138404"/>
            <ac:spMk id="11" creationId="{90C2FAE2-9A08-4524-92D7-DED45051FF0A}"/>
          </ac:spMkLst>
        </pc:spChg>
        <pc:spChg chg="add del mod">
          <ac:chgData name="Julie Koesmarno" userId="31fed1c3-d6ac-4405-b68d-1920c7681777" providerId="ADAL" clId="{3086FD8A-5C73-4A8A-8D34-CB6BC8C90D44}" dt="2021-02-01T02:50:17.524" v="3150" actId="478"/>
          <ac:spMkLst>
            <pc:docMk/>
            <pc:sldMk cId="1960466374" sldId="2076138404"/>
            <ac:spMk id="13" creationId="{ED58C23A-A53B-4DD7-8AED-33EBCEF829CD}"/>
          </ac:spMkLst>
        </pc:spChg>
        <pc:spChg chg="mod">
          <ac:chgData name="Julie Koesmarno" userId="31fed1c3-d6ac-4405-b68d-1920c7681777" providerId="ADAL" clId="{3086FD8A-5C73-4A8A-8D34-CB6BC8C90D44}" dt="2021-02-01T20:46:48.724" v="3293" actId="1076"/>
          <ac:spMkLst>
            <pc:docMk/>
            <pc:sldMk cId="1960466374" sldId="2076138404"/>
            <ac:spMk id="16" creationId="{0C84620E-E331-4B41-BE48-4B3E700C7110}"/>
          </ac:spMkLst>
        </pc:spChg>
        <pc:spChg chg="mod">
          <ac:chgData name="Julie Koesmarno" userId="31fed1c3-d6ac-4405-b68d-1920c7681777" providerId="ADAL" clId="{3086FD8A-5C73-4A8A-8D34-CB6BC8C90D44}" dt="2021-02-01T20:46:48.724" v="3293" actId="1076"/>
          <ac:spMkLst>
            <pc:docMk/>
            <pc:sldMk cId="1960466374" sldId="2076138404"/>
            <ac:spMk id="21" creationId="{EAF3EA6E-9B8F-4565-BDD1-2BB9546C120C}"/>
          </ac:spMkLst>
        </pc:spChg>
        <pc:spChg chg="mod">
          <ac:chgData name="Julie Koesmarno" userId="31fed1c3-d6ac-4405-b68d-1920c7681777" providerId="ADAL" clId="{3086FD8A-5C73-4A8A-8D34-CB6BC8C90D44}" dt="2021-02-01T20:46:48.724" v="3293" actId="1076"/>
          <ac:spMkLst>
            <pc:docMk/>
            <pc:sldMk cId="1960466374" sldId="2076138404"/>
            <ac:spMk id="23" creationId="{3EF8AB03-8EC3-4D29-8608-1CA772D7762F}"/>
          </ac:spMkLst>
        </pc:spChg>
        <pc:spChg chg="mod">
          <ac:chgData name="Julie Koesmarno" userId="31fed1c3-d6ac-4405-b68d-1920c7681777" providerId="ADAL" clId="{3086FD8A-5C73-4A8A-8D34-CB6BC8C90D44}" dt="2021-02-01T20:46:48.724" v="3293" actId="1076"/>
          <ac:spMkLst>
            <pc:docMk/>
            <pc:sldMk cId="1960466374" sldId="2076138404"/>
            <ac:spMk id="25" creationId="{39FA21A6-D965-42DD-963C-F9A27E6D9EEA}"/>
          </ac:spMkLst>
        </pc:spChg>
        <pc:spChg chg="mod">
          <ac:chgData name="Julie Koesmarno" userId="31fed1c3-d6ac-4405-b68d-1920c7681777" providerId="ADAL" clId="{3086FD8A-5C73-4A8A-8D34-CB6BC8C90D44}" dt="2021-02-01T20:46:48.724" v="3293" actId="1076"/>
          <ac:spMkLst>
            <pc:docMk/>
            <pc:sldMk cId="1960466374" sldId="2076138404"/>
            <ac:spMk id="26" creationId="{DC741123-B24D-49E6-B4E2-253AB09D1A84}"/>
          </ac:spMkLst>
        </pc:spChg>
        <pc:spChg chg="mod">
          <ac:chgData name="Julie Koesmarno" userId="31fed1c3-d6ac-4405-b68d-1920c7681777" providerId="ADAL" clId="{3086FD8A-5C73-4A8A-8D34-CB6BC8C90D44}" dt="2021-02-01T20:46:48.724" v="3293" actId="1076"/>
          <ac:spMkLst>
            <pc:docMk/>
            <pc:sldMk cId="1960466374" sldId="2076138404"/>
            <ac:spMk id="27" creationId="{3A165963-99BC-4925-9881-C3F812E9087F}"/>
          </ac:spMkLst>
        </pc:spChg>
        <pc:spChg chg="mod">
          <ac:chgData name="Julie Koesmarno" userId="31fed1c3-d6ac-4405-b68d-1920c7681777" providerId="ADAL" clId="{3086FD8A-5C73-4A8A-8D34-CB6BC8C90D44}" dt="2021-02-01T20:46:48.724" v="3293" actId="1076"/>
          <ac:spMkLst>
            <pc:docMk/>
            <pc:sldMk cId="1960466374" sldId="2076138404"/>
            <ac:spMk id="28" creationId="{D8523FD7-BE02-44A4-B1C9-8BBF91C85902}"/>
          </ac:spMkLst>
        </pc:spChg>
        <pc:spChg chg="mod">
          <ac:chgData name="Julie Koesmarno" userId="31fed1c3-d6ac-4405-b68d-1920c7681777" providerId="ADAL" clId="{3086FD8A-5C73-4A8A-8D34-CB6BC8C90D44}" dt="2021-02-01T20:46:48.724" v="3293" actId="1076"/>
          <ac:spMkLst>
            <pc:docMk/>
            <pc:sldMk cId="1960466374" sldId="2076138404"/>
            <ac:spMk id="29" creationId="{7B0189D9-21B8-4E84-B1D9-FCAEE4641E21}"/>
          </ac:spMkLst>
        </pc:spChg>
        <pc:spChg chg="mod">
          <ac:chgData name="Julie Koesmarno" userId="31fed1c3-d6ac-4405-b68d-1920c7681777" providerId="ADAL" clId="{3086FD8A-5C73-4A8A-8D34-CB6BC8C90D44}" dt="2021-02-01T20:46:48.724" v="3293" actId="1076"/>
          <ac:spMkLst>
            <pc:docMk/>
            <pc:sldMk cId="1960466374" sldId="2076138404"/>
            <ac:spMk id="30" creationId="{18910705-C58E-42AB-8DCA-11B8F074C055}"/>
          </ac:spMkLst>
        </pc:spChg>
        <pc:spChg chg="mod">
          <ac:chgData name="Julie Koesmarno" userId="31fed1c3-d6ac-4405-b68d-1920c7681777" providerId="ADAL" clId="{3086FD8A-5C73-4A8A-8D34-CB6BC8C90D44}" dt="2021-02-01T20:46:48.724" v="3293" actId="1076"/>
          <ac:spMkLst>
            <pc:docMk/>
            <pc:sldMk cId="1960466374" sldId="2076138404"/>
            <ac:spMk id="31" creationId="{5A2A19E2-A312-464E-86B4-2287F708184F}"/>
          </ac:spMkLst>
        </pc:spChg>
        <pc:spChg chg="mod">
          <ac:chgData name="Julie Koesmarno" userId="31fed1c3-d6ac-4405-b68d-1920c7681777" providerId="ADAL" clId="{3086FD8A-5C73-4A8A-8D34-CB6BC8C90D44}" dt="2021-02-01T20:46:48.724" v="3293" actId="1076"/>
          <ac:spMkLst>
            <pc:docMk/>
            <pc:sldMk cId="1960466374" sldId="2076138404"/>
            <ac:spMk id="32" creationId="{8C757A86-CC3B-4888-B1C5-E43B88A8CC02}"/>
          </ac:spMkLst>
        </pc:spChg>
        <pc:grpChg chg="add mod">
          <ac:chgData name="Julie Koesmarno" userId="31fed1c3-d6ac-4405-b68d-1920c7681777" providerId="ADAL" clId="{3086FD8A-5C73-4A8A-8D34-CB6BC8C90D44}" dt="2021-02-01T20:46:48.724" v="3293" actId="1076"/>
          <ac:grpSpMkLst>
            <pc:docMk/>
            <pc:sldMk cId="1960466374" sldId="2076138404"/>
            <ac:grpSpMk id="14" creationId="{C4CCFFCE-C56E-4117-997A-49018B323887}"/>
          </ac:grpSpMkLst>
        </pc:grpChg>
        <pc:grpChg chg="mod">
          <ac:chgData name="Julie Koesmarno" userId="31fed1c3-d6ac-4405-b68d-1920c7681777" providerId="ADAL" clId="{3086FD8A-5C73-4A8A-8D34-CB6BC8C90D44}" dt="2021-02-01T20:46:48.724" v="3293" actId="1076"/>
          <ac:grpSpMkLst>
            <pc:docMk/>
            <pc:sldMk cId="1960466374" sldId="2076138404"/>
            <ac:grpSpMk id="15" creationId="{4F0D799F-90C1-4CED-A67E-5ADC3F99EBA5}"/>
          </ac:grpSpMkLst>
        </pc:grpChg>
        <pc:grpChg chg="mod">
          <ac:chgData name="Julie Koesmarno" userId="31fed1c3-d6ac-4405-b68d-1920c7681777" providerId="ADAL" clId="{3086FD8A-5C73-4A8A-8D34-CB6BC8C90D44}" dt="2021-02-01T20:46:48.724" v="3293" actId="1076"/>
          <ac:grpSpMkLst>
            <pc:docMk/>
            <pc:sldMk cId="1960466374" sldId="2076138404"/>
            <ac:grpSpMk id="17" creationId="{63548161-A849-4C68-AD8A-09679EEC08B7}"/>
          </ac:grpSpMkLst>
        </pc:grpChg>
        <pc:grpChg chg="mod">
          <ac:chgData name="Julie Koesmarno" userId="31fed1c3-d6ac-4405-b68d-1920c7681777" providerId="ADAL" clId="{3086FD8A-5C73-4A8A-8D34-CB6BC8C90D44}" dt="2021-02-01T20:46:48.724" v="3293" actId="1076"/>
          <ac:grpSpMkLst>
            <pc:docMk/>
            <pc:sldMk cId="1960466374" sldId="2076138404"/>
            <ac:grpSpMk id="18" creationId="{42A64144-1C1B-4B56-8404-ECD2C1B7EEBB}"/>
          </ac:grpSpMkLst>
        </pc:grpChg>
        <pc:grpChg chg="mod">
          <ac:chgData name="Julie Koesmarno" userId="31fed1c3-d6ac-4405-b68d-1920c7681777" providerId="ADAL" clId="{3086FD8A-5C73-4A8A-8D34-CB6BC8C90D44}" dt="2021-02-01T20:46:48.724" v="3293" actId="1076"/>
          <ac:grpSpMkLst>
            <pc:docMk/>
            <pc:sldMk cId="1960466374" sldId="2076138404"/>
            <ac:grpSpMk id="24" creationId="{47DB6804-56A8-4665-A273-0E98F166C52D}"/>
          </ac:grpSpMkLst>
        </pc:grpChg>
        <pc:grpChg chg="add mod">
          <ac:chgData name="Julie Koesmarno" userId="31fed1c3-d6ac-4405-b68d-1920c7681777" providerId="ADAL" clId="{3086FD8A-5C73-4A8A-8D34-CB6BC8C90D44}" dt="2021-02-01T20:46:48.724" v="3293" actId="1076"/>
          <ac:grpSpMkLst>
            <pc:docMk/>
            <pc:sldMk cId="1960466374" sldId="2076138404"/>
            <ac:grpSpMk id="34" creationId="{2205E92F-8928-440F-A6A9-DE5D4F606B0D}"/>
          </ac:grpSpMkLst>
        </pc:grpChg>
        <pc:picChg chg="mod">
          <ac:chgData name="Julie Koesmarno" userId="31fed1c3-d6ac-4405-b68d-1920c7681777" providerId="ADAL" clId="{3086FD8A-5C73-4A8A-8D34-CB6BC8C90D44}" dt="2021-02-01T20:46:48.724" v="3293" actId="1076"/>
          <ac:picMkLst>
            <pc:docMk/>
            <pc:sldMk cId="1960466374" sldId="2076138404"/>
            <ac:picMk id="19" creationId="{292C6373-6B9A-48B5-96EF-36C4E8382E02}"/>
          </ac:picMkLst>
        </pc:picChg>
        <pc:picChg chg="add mod">
          <ac:chgData name="Julie Koesmarno" userId="31fed1c3-d6ac-4405-b68d-1920c7681777" providerId="ADAL" clId="{3086FD8A-5C73-4A8A-8D34-CB6BC8C90D44}" dt="2021-02-01T20:46:48.724" v="3293" actId="1076"/>
          <ac:picMkLst>
            <pc:docMk/>
            <pc:sldMk cId="1960466374" sldId="2076138404"/>
            <ac:picMk id="33" creationId="{0F519E36-87B4-407D-9CED-F63A025E6739}"/>
          </ac:picMkLst>
        </pc:picChg>
        <pc:cxnChg chg="mod">
          <ac:chgData name="Julie Koesmarno" userId="31fed1c3-d6ac-4405-b68d-1920c7681777" providerId="ADAL" clId="{3086FD8A-5C73-4A8A-8D34-CB6BC8C90D44}" dt="2021-02-01T20:46:48.724" v="3293" actId="1076"/>
          <ac:cxnSpMkLst>
            <pc:docMk/>
            <pc:sldMk cId="1960466374" sldId="2076138404"/>
            <ac:cxnSpMk id="20" creationId="{74EAE9EA-633D-4197-8E96-F7DDB6C8E463}"/>
          </ac:cxnSpMkLst>
        </pc:cxnChg>
        <pc:cxnChg chg="mod">
          <ac:chgData name="Julie Koesmarno" userId="31fed1c3-d6ac-4405-b68d-1920c7681777" providerId="ADAL" clId="{3086FD8A-5C73-4A8A-8D34-CB6BC8C90D44}" dt="2021-02-01T20:46:48.724" v="3293" actId="1076"/>
          <ac:cxnSpMkLst>
            <pc:docMk/>
            <pc:sldMk cId="1960466374" sldId="2076138404"/>
            <ac:cxnSpMk id="22" creationId="{0882B999-5A12-4288-A15B-11C0505515FE}"/>
          </ac:cxnSpMkLst>
        </pc:cxnChg>
      </pc:sldChg>
      <pc:sldChg chg="new del">
        <pc:chgData name="Julie Koesmarno" userId="31fed1c3-d6ac-4405-b68d-1920c7681777" providerId="ADAL" clId="{3086FD8A-5C73-4A8A-8D34-CB6BC8C90D44}" dt="2021-01-31T18:27:32.218" v="264" actId="2696"/>
        <pc:sldMkLst>
          <pc:docMk/>
          <pc:sldMk cId="3136359563" sldId="2076138404"/>
        </pc:sldMkLst>
      </pc:sldChg>
      <pc:sldChg chg="addSp delSp modSp new mod ord modClrScheme chgLayout">
        <pc:chgData name="Julie Koesmarno" userId="31fed1c3-d6ac-4405-b68d-1920c7681777" providerId="ADAL" clId="{3086FD8A-5C73-4A8A-8D34-CB6BC8C90D44}" dt="2021-02-01T01:51:59.548" v="1543"/>
        <pc:sldMkLst>
          <pc:docMk/>
          <pc:sldMk cId="3537600897" sldId="2076138405"/>
        </pc:sldMkLst>
        <pc:spChg chg="del mod ord">
          <ac:chgData name="Julie Koesmarno" userId="31fed1c3-d6ac-4405-b68d-1920c7681777" providerId="ADAL" clId="{3086FD8A-5C73-4A8A-8D34-CB6BC8C90D44}" dt="2021-02-01T00:34:34.897" v="800" actId="700"/>
          <ac:spMkLst>
            <pc:docMk/>
            <pc:sldMk cId="3537600897" sldId="2076138405"/>
            <ac:spMk id="2" creationId="{60394B11-511E-4C6E-9863-346CC2E56E46}"/>
          </ac:spMkLst>
        </pc:spChg>
        <pc:spChg chg="del">
          <ac:chgData name="Julie Koesmarno" userId="31fed1c3-d6ac-4405-b68d-1920c7681777" providerId="ADAL" clId="{3086FD8A-5C73-4A8A-8D34-CB6BC8C90D44}" dt="2021-02-01T00:34:34.897" v="800" actId="700"/>
          <ac:spMkLst>
            <pc:docMk/>
            <pc:sldMk cId="3537600897" sldId="2076138405"/>
            <ac:spMk id="3" creationId="{47CAFE5C-1314-4271-A654-6D48119EAEA2}"/>
          </ac:spMkLst>
        </pc:spChg>
        <pc:spChg chg="del">
          <ac:chgData name="Julie Koesmarno" userId="31fed1c3-d6ac-4405-b68d-1920c7681777" providerId="ADAL" clId="{3086FD8A-5C73-4A8A-8D34-CB6BC8C90D44}" dt="2021-02-01T00:34:34.897" v="800" actId="700"/>
          <ac:spMkLst>
            <pc:docMk/>
            <pc:sldMk cId="3537600897" sldId="2076138405"/>
            <ac:spMk id="4" creationId="{42276FFB-E55A-4159-991D-9F897561912C}"/>
          </ac:spMkLst>
        </pc:spChg>
        <pc:spChg chg="del">
          <ac:chgData name="Julie Koesmarno" userId="31fed1c3-d6ac-4405-b68d-1920c7681777" providerId="ADAL" clId="{3086FD8A-5C73-4A8A-8D34-CB6BC8C90D44}" dt="2021-02-01T00:34:34.897" v="800" actId="700"/>
          <ac:spMkLst>
            <pc:docMk/>
            <pc:sldMk cId="3537600897" sldId="2076138405"/>
            <ac:spMk id="5" creationId="{BBBF765B-3D73-457E-9CAE-54A4D9D1C559}"/>
          </ac:spMkLst>
        </pc:spChg>
        <pc:spChg chg="del">
          <ac:chgData name="Julie Koesmarno" userId="31fed1c3-d6ac-4405-b68d-1920c7681777" providerId="ADAL" clId="{3086FD8A-5C73-4A8A-8D34-CB6BC8C90D44}" dt="2021-02-01T00:34:34.897" v="800" actId="700"/>
          <ac:spMkLst>
            <pc:docMk/>
            <pc:sldMk cId="3537600897" sldId="2076138405"/>
            <ac:spMk id="6" creationId="{311D9C3D-1764-4AE4-8C71-FC71A5D1E111}"/>
          </ac:spMkLst>
        </pc:spChg>
        <pc:spChg chg="del">
          <ac:chgData name="Julie Koesmarno" userId="31fed1c3-d6ac-4405-b68d-1920c7681777" providerId="ADAL" clId="{3086FD8A-5C73-4A8A-8D34-CB6BC8C90D44}" dt="2021-02-01T00:34:34.897" v="800" actId="700"/>
          <ac:spMkLst>
            <pc:docMk/>
            <pc:sldMk cId="3537600897" sldId="2076138405"/>
            <ac:spMk id="7" creationId="{FF881C48-5FD4-4FEE-B714-7098F2894886}"/>
          </ac:spMkLst>
        </pc:spChg>
        <pc:spChg chg="del">
          <ac:chgData name="Julie Koesmarno" userId="31fed1c3-d6ac-4405-b68d-1920c7681777" providerId="ADAL" clId="{3086FD8A-5C73-4A8A-8D34-CB6BC8C90D44}" dt="2021-02-01T00:34:34.897" v="800" actId="700"/>
          <ac:spMkLst>
            <pc:docMk/>
            <pc:sldMk cId="3537600897" sldId="2076138405"/>
            <ac:spMk id="8" creationId="{5FD825AA-2879-43BD-B8C6-A9CA08126A6F}"/>
          </ac:spMkLst>
        </pc:spChg>
        <pc:spChg chg="del">
          <ac:chgData name="Julie Koesmarno" userId="31fed1c3-d6ac-4405-b68d-1920c7681777" providerId="ADAL" clId="{3086FD8A-5C73-4A8A-8D34-CB6BC8C90D44}" dt="2021-02-01T00:34:34.897" v="800" actId="700"/>
          <ac:spMkLst>
            <pc:docMk/>
            <pc:sldMk cId="3537600897" sldId="2076138405"/>
            <ac:spMk id="9" creationId="{60CFF8AA-D722-4785-B847-81F15CC1A7E7}"/>
          </ac:spMkLst>
        </pc:spChg>
        <pc:spChg chg="add mod ord">
          <ac:chgData name="Julie Koesmarno" userId="31fed1c3-d6ac-4405-b68d-1920c7681777" providerId="ADAL" clId="{3086FD8A-5C73-4A8A-8D34-CB6BC8C90D44}" dt="2021-02-01T00:34:54.552" v="843" actId="20577"/>
          <ac:spMkLst>
            <pc:docMk/>
            <pc:sldMk cId="3537600897" sldId="2076138405"/>
            <ac:spMk id="10" creationId="{FFC8C8F7-5B00-4348-802F-BD20E43DAC63}"/>
          </ac:spMkLst>
        </pc:spChg>
        <pc:spChg chg="add del">
          <ac:chgData name="Julie Koesmarno" userId="31fed1c3-d6ac-4405-b68d-1920c7681777" providerId="ADAL" clId="{3086FD8A-5C73-4A8A-8D34-CB6BC8C90D44}" dt="2021-02-01T00:35:18.906" v="845" actId="478"/>
          <ac:spMkLst>
            <pc:docMk/>
            <pc:sldMk cId="3537600897" sldId="2076138405"/>
            <ac:spMk id="13" creationId="{B913E62C-F655-4350-BE46-4C6E43D09021}"/>
          </ac:spMkLst>
        </pc:spChg>
        <pc:picChg chg="add del mod">
          <ac:chgData name="Julie Koesmarno" userId="31fed1c3-d6ac-4405-b68d-1920c7681777" providerId="ADAL" clId="{3086FD8A-5C73-4A8A-8D34-CB6BC8C90D44}" dt="2021-02-01T01:30:12.656" v="1075" actId="478"/>
          <ac:picMkLst>
            <pc:docMk/>
            <pc:sldMk cId="3537600897" sldId="2076138405"/>
            <ac:picMk id="12" creationId="{F54D42E9-2104-4FA7-AEAF-BA87F03E6A95}"/>
          </ac:picMkLst>
        </pc:picChg>
        <pc:picChg chg="add mod">
          <ac:chgData name="Julie Koesmarno" userId="31fed1c3-d6ac-4405-b68d-1920c7681777" providerId="ADAL" clId="{3086FD8A-5C73-4A8A-8D34-CB6BC8C90D44}" dt="2021-02-01T01:30:18.703" v="1077" actId="1076"/>
          <ac:picMkLst>
            <pc:docMk/>
            <pc:sldMk cId="3537600897" sldId="2076138405"/>
            <ac:picMk id="15" creationId="{7F81D0EC-CBD1-4D27-A000-247273BB4DE2}"/>
          </ac:picMkLst>
        </pc:picChg>
      </pc:sldChg>
      <pc:sldChg chg="addSp delSp modSp new mod ord modClrScheme chgLayout">
        <pc:chgData name="Julie Koesmarno" userId="31fed1c3-d6ac-4405-b68d-1920c7681777" providerId="ADAL" clId="{3086FD8A-5C73-4A8A-8D34-CB6BC8C90D44}" dt="2021-02-01T02:47:17.838" v="3117"/>
        <pc:sldMkLst>
          <pc:docMk/>
          <pc:sldMk cId="2917398242" sldId="2076138406"/>
        </pc:sldMkLst>
        <pc:spChg chg="del mod ord">
          <ac:chgData name="Julie Koesmarno" userId="31fed1c3-d6ac-4405-b68d-1920c7681777" providerId="ADAL" clId="{3086FD8A-5C73-4A8A-8D34-CB6BC8C90D44}" dt="2021-02-01T01:27:52.590" v="851" actId="700"/>
          <ac:spMkLst>
            <pc:docMk/>
            <pc:sldMk cId="2917398242" sldId="2076138406"/>
            <ac:spMk id="2" creationId="{A71AEFDF-B8AC-4A83-8465-748D9833F1C5}"/>
          </ac:spMkLst>
        </pc:spChg>
        <pc:spChg chg="del mod ord">
          <ac:chgData name="Julie Koesmarno" userId="31fed1c3-d6ac-4405-b68d-1920c7681777" providerId="ADAL" clId="{3086FD8A-5C73-4A8A-8D34-CB6BC8C90D44}" dt="2021-02-01T01:27:52.590" v="851" actId="700"/>
          <ac:spMkLst>
            <pc:docMk/>
            <pc:sldMk cId="2917398242" sldId="2076138406"/>
            <ac:spMk id="3" creationId="{7EDCF0EF-316A-4A4E-9EFB-67226221061A}"/>
          </ac:spMkLst>
        </pc:spChg>
        <pc:spChg chg="add del mod ord">
          <ac:chgData name="Julie Koesmarno" userId="31fed1c3-d6ac-4405-b68d-1920c7681777" providerId="ADAL" clId="{3086FD8A-5C73-4A8A-8D34-CB6BC8C90D44}" dt="2021-02-01T01:28:10.748" v="858" actId="700"/>
          <ac:spMkLst>
            <pc:docMk/>
            <pc:sldMk cId="2917398242" sldId="2076138406"/>
            <ac:spMk id="4" creationId="{4AEFDA42-EA0C-4785-BBFD-53683D0EE502}"/>
          </ac:spMkLst>
        </pc:spChg>
        <pc:spChg chg="add del mod ord">
          <ac:chgData name="Julie Koesmarno" userId="31fed1c3-d6ac-4405-b68d-1920c7681777" providerId="ADAL" clId="{3086FD8A-5C73-4A8A-8D34-CB6BC8C90D44}" dt="2021-02-01T01:28:10.748" v="858" actId="700"/>
          <ac:spMkLst>
            <pc:docMk/>
            <pc:sldMk cId="2917398242" sldId="2076138406"/>
            <ac:spMk id="5" creationId="{A1BEA493-B8EE-4E3E-B73E-DF44C1DFCB4B}"/>
          </ac:spMkLst>
        </pc:spChg>
        <pc:spChg chg="add del mod ord">
          <ac:chgData name="Julie Koesmarno" userId="31fed1c3-d6ac-4405-b68d-1920c7681777" providerId="ADAL" clId="{3086FD8A-5C73-4A8A-8D34-CB6BC8C90D44}" dt="2021-02-01T01:28:10.748" v="858" actId="700"/>
          <ac:spMkLst>
            <pc:docMk/>
            <pc:sldMk cId="2917398242" sldId="2076138406"/>
            <ac:spMk id="6" creationId="{354A99BB-65A3-4B9C-AC1F-93D182CB054F}"/>
          </ac:spMkLst>
        </pc:spChg>
        <pc:spChg chg="add del mod ord">
          <ac:chgData name="Julie Koesmarno" userId="31fed1c3-d6ac-4405-b68d-1920c7681777" providerId="ADAL" clId="{3086FD8A-5C73-4A8A-8D34-CB6BC8C90D44}" dt="2021-02-01T01:27:57.570" v="852" actId="22"/>
          <ac:spMkLst>
            <pc:docMk/>
            <pc:sldMk cId="2917398242" sldId="2076138406"/>
            <ac:spMk id="7" creationId="{AB000207-63E5-4D95-84C6-F94FE0409E66}"/>
          </ac:spMkLst>
        </pc:spChg>
        <pc:spChg chg="add del mod">
          <ac:chgData name="Julie Koesmarno" userId="31fed1c3-d6ac-4405-b68d-1920c7681777" providerId="ADAL" clId="{3086FD8A-5C73-4A8A-8D34-CB6BC8C90D44}" dt="2021-02-01T01:28:10.748" v="858" actId="700"/>
          <ac:spMkLst>
            <pc:docMk/>
            <pc:sldMk cId="2917398242" sldId="2076138406"/>
            <ac:spMk id="11" creationId="{A38E465E-2B08-4287-9196-6DD937E96C6E}"/>
          </ac:spMkLst>
        </pc:spChg>
        <pc:spChg chg="add mod ord">
          <ac:chgData name="Julie Koesmarno" userId="31fed1c3-d6ac-4405-b68d-1920c7681777" providerId="ADAL" clId="{3086FD8A-5C73-4A8A-8D34-CB6BC8C90D44}" dt="2021-02-01T01:28:29.460" v="905" actId="20577"/>
          <ac:spMkLst>
            <pc:docMk/>
            <pc:sldMk cId="2917398242" sldId="2076138406"/>
            <ac:spMk id="14" creationId="{B9A09591-C5EB-4340-9BA4-3207F70D1D6B}"/>
          </ac:spMkLst>
        </pc:spChg>
        <pc:spChg chg="add mod ord">
          <ac:chgData name="Julie Koesmarno" userId="31fed1c3-d6ac-4405-b68d-1920c7681777" providerId="ADAL" clId="{3086FD8A-5C73-4A8A-8D34-CB6BC8C90D44}" dt="2021-02-01T02:47:17.838" v="3117"/>
          <ac:spMkLst>
            <pc:docMk/>
            <pc:sldMk cId="2917398242" sldId="2076138406"/>
            <ac:spMk id="15" creationId="{85B7E17D-5608-4E38-9F18-1CD278BD12F1}"/>
          </ac:spMkLst>
        </pc:spChg>
        <pc:picChg chg="add del mod ord modCrop">
          <ac:chgData name="Julie Koesmarno" userId="31fed1c3-d6ac-4405-b68d-1920c7681777" providerId="ADAL" clId="{3086FD8A-5C73-4A8A-8D34-CB6BC8C90D44}" dt="2021-02-01T01:28:01.871" v="855" actId="478"/>
          <ac:picMkLst>
            <pc:docMk/>
            <pc:sldMk cId="2917398242" sldId="2076138406"/>
            <ac:picMk id="9" creationId="{B3B8BB8F-9A65-43F0-B82B-7427F1F76449}"/>
          </ac:picMkLst>
        </pc:picChg>
        <pc:picChg chg="add mod">
          <ac:chgData name="Julie Koesmarno" userId="31fed1c3-d6ac-4405-b68d-1920c7681777" providerId="ADAL" clId="{3086FD8A-5C73-4A8A-8D34-CB6BC8C90D44}" dt="2021-02-01T01:28:16.146" v="860" actId="1076"/>
          <ac:picMkLst>
            <pc:docMk/>
            <pc:sldMk cId="2917398242" sldId="2076138406"/>
            <ac:picMk id="13" creationId="{12CE83FE-C1AD-4AAD-B12D-FDAD14F4D3DC}"/>
          </ac:picMkLst>
        </pc:picChg>
      </pc:sldChg>
      <pc:sldChg chg="addSp delSp modSp add mod ord">
        <pc:chgData name="Julie Koesmarno" userId="31fed1c3-d6ac-4405-b68d-1920c7681777" providerId="ADAL" clId="{3086FD8A-5C73-4A8A-8D34-CB6BC8C90D44}" dt="2021-02-01T02:54:48.466" v="3155" actId="1076"/>
        <pc:sldMkLst>
          <pc:docMk/>
          <pc:sldMk cId="2842741563" sldId="2076138407"/>
        </pc:sldMkLst>
        <pc:spChg chg="mod">
          <ac:chgData name="Julie Koesmarno" userId="31fed1c3-d6ac-4405-b68d-1920c7681777" providerId="ADAL" clId="{3086FD8A-5C73-4A8A-8D34-CB6BC8C90D44}" dt="2021-02-01T01:42:12.113" v="1100" actId="20577"/>
          <ac:spMkLst>
            <pc:docMk/>
            <pc:sldMk cId="2842741563" sldId="2076138407"/>
            <ac:spMk id="2" creationId="{BCAE166A-8AF2-4DA2-A05C-347C2109A1D7}"/>
          </ac:spMkLst>
        </pc:spChg>
        <pc:spChg chg="mod">
          <ac:chgData name="Julie Koesmarno" userId="31fed1c3-d6ac-4405-b68d-1920c7681777" providerId="ADAL" clId="{3086FD8A-5C73-4A8A-8D34-CB6BC8C90D44}" dt="2021-02-01T01:52:42.683" v="1546" actId="1076"/>
          <ac:spMkLst>
            <pc:docMk/>
            <pc:sldMk cId="2842741563" sldId="2076138407"/>
            <ac:spMk id="3" creationId="{45B1E4C5-4799-49B8-8027-34FD74F52144}"/>
          </ac:spMkLst>
        </pc:spChg>
        <pc:spChg chg="mod">
          <ac:chgData name="Julie Koesmarno" userId="31fed1c3-d6ac-4405-b68d-1920c7681777" providerId="ADAL" clId="{3086FD8A-5C73-4A8A-8D34-CB6BC8C90D44}" dt="2021-02-01T01:52:39.595" v="1545" actId="1076"/>
          <ac:spMkLst>
            <pc:docMk/>
            <pc:sldMk cId="2842741563" sldId="2076138407"/>
            <ac:spMk id="16" creationId="{A089DCBC-F9E4-4204-AA24-99B981648D4C}"/>
          </ac:spMkLst>
        </pc:spChg>
        <pc:spChg chg="mod">
          <ac:chgData name="Julie Koesmarno" userId="31fed1c3-d6ac-4405-b68d-1920c7681777" providerId="ADAL" clId="{3086FD8A-5C73-4A8A-8D34-CB6BC8C90D44}" dt="2021-02-01T01:52:39.595" v="1545" actId="1076"/>
          <ac:spMkLst>
            <pc:docMk/>
            <pc:sldMk cId="2842741563" sldId="2076138407"/>
            <ac:spMk id="18" creationId="{54C2C59E-2997-451F-A375-55870F8C18E5}"/>
          </ac:spMkLst>
        </pc:spChg>
        <pc:spChg chg="mod">
          <ac:chgData name="Julie Koesmarno" userId="31fed1c3-d6ac-4405-b68d-1920c7681777" providerId="ADAL" clId="{3086FD8A-5C73-4A8A-8D34-CB6BC8C90D44}" dt="2021-02-01T01:52:39.595" v="1545" actId="1076"/>
          <ac:spMkLst>
            <pc:docMk/>
            <pc:sldMk cId="2842741563" sldId="2076138407"/>
            <ac:spMk id="20" creationId="{1C08438E-D135-44E3-8264-B409117EF7EE}"/>
          </ac:spMkLst>
        </pc:spChg>
        <pc:spChg chg="mod">
          <ac:chgData name="Julie Koesmarno" userId="31fed1c3-d6ac-4405-b68d-1920c7681777" providerId="ADAL" clId="{3086FD8A-5C73-4A8A-8D34-CB6BC8C90D44}" dt="2021-02-01T01:52:39.595" v="1545" actId="1076"/>
          <ac:spMkLst>
            <pc:docMk/>
            <pc:sldMk cId="2842741563" sldId="2076138407"/>
            <ac:spMk id="22" creationId="{2F725DDC-2B80-4DD1-BA8F-EF9189FF0111}"/>
          </ac:spMkLst>
        </pc:spChg>
        <pc:spChg chg="mod">
          <ac:chgData name="Julie Koesmarno" userId="31fed1c3-d6ac-4405-b68d-1920c7681777" providerId="ADAL" clId="{3086FD8A-5C73-4A8A-8D34-CB6BC8C90D44}" dt="2021-02-01T01:52:39.595" v="1545" actId="1076"/>
          <ac:spMkLst>
            <pc:docMk/>
            <pc:sldMk cId="2842741563" sldId="2076138407"/>
            <ac:spMk id="23" creationId="{A853B8E3-B8B8-4AC3-80D1-BC7D0BA3C95F}"/>
          </ac:spMkLst>
        </pc:spChg>
        <pc:spChg chg="mod">
          <ac:chgData name="Julie Koesmarno" userId="31fed1c3-d6ac-4405-b68d-1920c7681777" providerId="ADAL" clId="{3086FD8A-5C73-4A8A-8D34-CB6BC8C90D44}" dt="2021-02-01T01:52:39.595" v="1545" actId="1076"/>
          <ac:spMkLst>
            <pc:docMk/>
            <pc:sldMk cId="2842741563" sldId="2076138407"/>
            <ac:spMk id="24" creationId="{0F3CCBDC-F630-43BC-ACE5-ABE1A109123D}"/>
          </ac:spMkLst>
        </pc:spChg>
        <pc:spChg chg="mod">
          <ac:chgData name="Julie Koesmarno" userId="31fed1c3-d6ac-4405-b68d-1920c7681777" providerId="ADAL" clId="{3086FD8A-5C73-4A8A-8D34-CB6BC8C90D44}" dt="2021-02-01T01:52:39.595" v="1545" actId="1076"/>
          <ac:spMkLst>
            <pc:docMk/>
            <pc:sldMk cId="2842741563" sldId="2076138407"/>
            <ac:spMk id="25" creationId="{5FE4C892-E19D-41A1-8413-DA3F33DE9DE6}"/>
          </ac:spMkLst>
        </pc:spChg>
        <pc:spChg chg="mod">
          <ac:chgData name="Julie Koesmarno" userId="31fed1c3-d6ac-4405-b68d-1920c7681777" providerId="ADAL" clId="{3086FD8A-5C73-4A8A-8D34-CB6BC8C90D44}" dt="2021-02-01T01:52:39.595" v="1545" actId="1076"/>
          <ac:spMkLst>
            <pc:docMk/>
            <pc:sldMk cId="2842741563" sldId="2076138407"/>
            <ac:spMk id="26" creationId="{D2E33769-C31A-4937-9EBA-7B71C811155B}"/>
          </ac:spMkLst>
        </pc:spChg>
        <pc:spChg chg="mod">
          <ac:chgData name="Julie Koesmarno" userId="31fed1c3-d6ac-4405-b68d-1920c7681777" providerId="ADAL" clId="{3086FD8A-5C73-4A8A-8D34-CB6BC8C90D44}" dt="2021-02-01T01:52:39.595" v="1545" actId="1076"/>
          <ac:spMkLst>
            <pc:docMk/>
            <pc:sldMk cId="2842741563" sldId="2076138407"/>
            <ac:spMk id="27" creationId="{87879887-C62A-4BCD-9AF4-B8C7FEDDC165}"/>
          </ac:spMkLst>
        </pc:spChg>
        <pc:spChg chg="mod">
          <ac:chgData name="Julie Koesmarno" userId="31fed1c3-d6ac-4405-b68d-1920c7681777" providerId="ADAL" clId="{3086FD8A-5C73-4A8A-8D34-CB6BC8C90D44}" dt="2021-02-01T01:52:39.595" v="1545" actId="1076"/>
          <ac:spMkLst>
            <pc:docMk/>
            <pc:sldMk cId="2842741563" sldId="2076138407"/>
            <ac:spMk id="28" creationId="{A4543EA0-F936-4720-88E2-768A7D24F28A}"/>
          </ac:spMkLst>
        </pc:spChg>
        <pc:spChg chg="mod">
          <ac:chgData name="Julie Koesmarno" userId="31fed1c3-d6ac-4405-b68d-1920c7681777" providerId="ADAL" clId="{3086FD8A-5C73-4A8A-8D34-CB6BC8C90D44}" dt="2021-02-01T01:52:39.595" v="1545" actId="1076"/>
          <ac:spMkLst>
            <pc:docMk/>
            <pc:sldMk cId="2842741563" sldId="2076138407"/>
            <ac:spMk id="29" creationId="{9CF67ADA-3389-4D6B-9841-4039D9F79247}"/>
          </ac:spMkLst>
        </pc:spChg>
        <pc:grpChg chg="add mod">
          <ac:chgData name="Julie Koesmarno" userId="31fed1c3-d6ac-4405-b68d-1920c7681777" providerId="ADAL" clId="{3086FD8A-5C73-4A8A-8D34-CB6BC8C90D44}" dt="2021-02-01T01:52:39.595" v="1545" actId="1076"/>
          <ac:grpSpMkLst>
            <pc:docMk/>
            <pc:sldMk cId="2842741563" sldId="2076138407"/>
            <ac:grpSpMk id="9" creationId="{1AB70F7D-406C-4964-9E72-019A781A3EFB}"/>
          </ac:grpSpMkLst>
        </pc:grpChg>
        <pc:grpChg chg="mod">
          <ac:chgData name="Julie Koesmarno" userId="31fed1c3-d6ac-4405-b68d-1920c7681777" providerId="ADAL" clId="{3086FD8A-5C73-4A8A-8D34-CB6BC8C90D44}" dt="2021-02-01T01:52:39.595" v="1545" actId="1076"/>
          <ac:grpSpMkLst>
            <pc:docMk/>
            <pc:sldMk cId="2842741563" sldId="2076138407"/>
            <ac:grpSpMk id="10" creationId="{55B766C5-590D-479F-B30B-02064BE398D2}"/>
          </ac:grpSpMkLst>
        </pc:grpChg>
        <pc:grpChg chg="del mod">
          <ac:chgData name="Julie Koesmarno" userId="31fed1c3-d6ac-4405-b68d-1920c7681777" providerId="ADAL" clId="{3086FD8A-5C73-4A8A-8D34-CB6BC8C90D44}" dt="2021-02-01T02:02:27.911" v="1580" actId="478"/>
          <ac:grpSpMkLst>
            <pc:docMk/>
            <pc:sldMk cId="2842741563" sldId="2076138407"/>
            <ac:grpSpMk id="11" creationId="{C533B2F7-584A-41D4-8A38-D5358AC14F25}"/>
          </ac:grpSpMkLst>
        </pc:grpChg>
        <pc:grpChg chg="mod">
          <ac:chgData name="Julie Koesmarno" userId="31fed1c3-d6ac-4405-b68d-1920c7681777" providerId="ADAL" clId="{3086FD8A-5C73-4A8A-8D34-CB6BC8C90D44}" dt="2021-02-01T01:52:39.595" v="1545" actId="1076"/>
          <ac:grpSpMkLst>
            <pc:docMk/>
            <pc:sldMk cId="2842741563" sldId="2076138407"/>
            <ac:grpSpMk id="12" creationId="{FC30F391-C57F-426F-B309-9258B37110DB}"/>
          </ac:grpSpMkLst>
        </pc:grpChg>
        <pc:grpChg chg="mod">
          <ac:chgData name="Julie Koesmarno" userId="31fed1c3-d6ac-4405-b68d-1920c7681777" providerId="ADAL" clId="{3086FD8A-5C73-4A8A-8D34-CB6BC8C90D44}" dt="2021-02-01T01:52:39.595" v="1545" actId="1076"/>
          <ac:grpSpMkLst>
            <pc:docMk/>
            <pc:sldMk cId="2842741563" sldId="2076138407"/>
            <ac:grpSpMk id="13" creationId="{2F53E3E2-9FE4-4F09-B85C-6DCB307DCC48}"/>
          </ac:grpSpMkLst>
        </pc:grpChg>
        <pc:grpChg chg="mod">
          <ac:chgData name="Julie Koesmarno" userId="31fed1c3-d6ac-4405-b68d-1920c7681777" providerId="ADAL" clId="{3086FD8A-5C73-4A8A-8D34-CB6BC8C90D44}" dt="2021-02-01T01:52:39.595" v="1545" actId="1076"/>
          <ac:grpSpMkLst>
            <pc:docMk/>
            <pc:sldMk cId="2842741563" sldId="2076138407"/>
            <ac:grpSpMk id="21" creationId="{3FE8B4DE-DE65-4FEC-B8AA-32C85EF99F31}"/>
          </ac:grpSpMkLst>
        </pc:grpChg>
        <pc:picChg chg="del">
          <ac:chgData name="Julie Koesmarno" userId="31fed1c3-d6ac-4405-b68d-1920c7681777" providerId="ADAL" clId="{3086FD8A-5C73-4A8A-8D34-CB6BC8C90D44}" dt="2021-02-01T01:41:25.481" v="1087" actId="478"/>
          <ac:picMkLst>
            <pc:docMk/>
            <pc:sldMk cId="2842741563" sldId="2076138407"/>
            <ac:picMk id="5" creationId="{0CDB45E4-ED71-4FC7-9AA2-A0F06B7744B8}"/>
          </ac:picMkLst>
        </pc:picChg>
        <pc:picChg chg="add del mod">
          <ac:chgData name="Julie Koesmarno" userId="31fed1c3-d6ac-4405-b68d-1920c7681777" providerId="ADAL" clId="{3086FD8A-5C73-4A8A-8D34-CB6BC8C90D44}" dt="2021-02-01T01:43:06.323" v="1159" actId="478"/>
          <ac:picMkLst>
            <pc:docMk/>
            <pc:sldMk cId="2842741563" sldId="2076138407"/>
            <ac:picMk id="6" creationId="{70C45389-1BF3-4F55-9208-AF8DDF2C574A}"/>
          </ac:picMkLst>
        </pc:picChg>
        <pc:picChg chg="add del mod">
          <ac:chgData name="Julie Koesmarno" userId="31fed1c3-d6ac-4405-b68d-1920c7681777" providerId="ADAL" clId="{3086FD8A-5C73-4A8A-8D34-CB6BC8C90D44}" dt="2021-02-01T02:54:43.901" v="3153" actId="478"/>
          <ac:picMkLst>
            <pc:docMk/>
            <pc:sldMk cId="2842741563" sldId="2076138407"/>
            <ac:picMk id="8" creationId="{96919682-89A2-4059-B445-F65EA2DF0744}"/>
          </ac:picMkLst>
        </pc:picChg>
        <pc:picChg chg="mod">
          <ac:chgData name="Julie Koesmarno" userId="31fed1c3-d6ac-4405-b68d-1920c7681777" providerId="ADAL" clId="{3086FD8A-5C73-4A8A-8D34-CB6BC8C90D44}" dt="2021-02-01T01:52:39.595" v="1545" actId="1076"/>
          <ac:picMkLst>
            <pc:docMk/>
            <pc:sldMk cId="2842741563" sldId="2076138407"/>
            <ac:picMk id="14" creationId="{FFE3F467-CB79-4240-BC14-6F9323D7BD6A}"/>
          </ac:picMkLst>
        </pc:picChg>
        <pc:picChg chg="del mod">
          <ac:chgData name="Julie Koesmarno" userId="31fed1c3-d6ac-4405-b68d-1920c7681777" providerId="ADAL" clId="{3086FD8A-5C73-4A8A-8D34-CB6BC8C90D44}" dt="2021-02-01T02:02:27.911" v="1580" actId="478"/>
          <ac:picMkLst>
            <pc:docMk/>
            <pc:sldMk cId="2842741563" sldId="2076138407"/>
            <ac:picMk id="19" creationId="{4F770330-F1DC-4999-A473-9D40B59926F3}"/>
          </ac:picMkLst>
        </pc:picChg>
        <pc:picChg chg="add mod">
          <ac:chgData name="Julie Koesmarno" userId="31fed1c3-d6ac-4405-b68d-1920c7681777" providerId="ADAL" clId="{3086FD8A-5C73-4A8A-8D34-CB6BC8C90D44}" dt="2021-02-01T02:02:36.077" v="1585" actId="1076"/>
          <ac:picMkLst>
            <pc:docMk/>
            <pc:sldMk cId="2842741563" sldId="2076138407"/>
            <ac:picMk id="31" creationId="{1432A0D1-51A7-4552-ABA0-43F8C57599E8}"/>
          </ac:picMkLst>
        </pc:picChg>
        <pc:picChg chg="add mod">
          <ac:chgData name="Julie Koesmarno" userId="31fed1c3-d6ac-4405-b68d-1920c7681777" providerId="ADAL" clId="{3086FD8A-5C73-4A8A-8D34-CB6BC8C90D44}" dt="2021-02-01T02:54:48.466" v="3155" actId="1076"/>
          <ac:picMkLst>
            <pc:docMk/>
            <pc:sldMk cId="2842741563" sldId="2076138407"/>
            <ac:picMk id="33" creationId="{B3170BF5-BC58-4C5E-A496-363F3FCC8BEF}"/>
          </ac:picMkLst>
        </pc:picChg>
        <pc:cxnChg chg="mod">
          <ac:chgData name="Julie Koesmarno" userId="31fed1c3-d6ac-4405-b68d-1920c7681777" providerId="ADAL" clId="{3086FD8A-5C73-4A8A-8D34-CB6BC8C90D44}" dt="2021-02-01T01:52:39.595" v="1545" actId="1076"/>
          <ac:cxnSpMkLst>
            <pc:docMk/>
            <pc:sldMk cId="2842741563" sldId="2076138407"/>
            <ac:cxnSpMk id="15" creationId="{0789B879-A0DE-49D9-AA01-4DB3DB4511C8}"/>
          </ac:cxnSpMkLst>
        </pc:cxnChg>
        <pc:cxnChg chg="mod">
          <ac:chgData name="Julie Koesmarno" userId="31fed1c3-d6ac-4405-b68d-1920c7681777" providerId="ADAL" clId="{3086FD8A-5C73-4A8A-8D34-CB6BC8C90D44}" dt="2021-02-01T02:02:27.911" v="1580" actId="478"/>
          <ac:cxnSpMkLst>
            <pc:docMk/>
            <pc:sldMk cId="2842741563" sldId="2076138407"/>
            <ac:cxnSpMk id="17" creationId="{A359CD5C-1DE6-42DA-88F9-C6607901BA06}"/>
          </ac:cxnSpMkLst>
        </pc:cxnChg>
      </pc:sldChg>
      <pc:sldChg chg="modSp add mod">
        <pc:chgData name="Julie Koesmarno" userId="31fed1c3-d6ac-4405-b68d-1920c7681777" providerId="ADAL" clId="{3086FD8A-5C73-4A8A-8D34-CB6BC8C90D44}" dt="2021-02-01T08:00:50.612" v="3237" actId="20577"/>
        <pc:sldMkLst>
          <pc:docMk/>
          <pc:sldMk cId="2807114831" sldId="2076138408"/>
        </pc:sldMkLst>
        <pc:spChg chg="mod">
          <ac:chgData name="Julie Koesmarno" userId="31fed1c3-d6ac-4405-b68d-1920c7681777" providerId="ADAL" clId="{3086FD8A-5C73-4A8A-8D34-CB6BC8C90D44}" dt="2021-02-01T02:33:11.900" v="2716" actId="20577"/>
          <ac:spMkLst>
            <pc:docMk/>
            <pc:sldMk cId="2807114831" sldId="2076138408"/>
            <ac:spMk id="7" creationId="{F28981A6-7C0D-489D-AA0C-884F3C611B1E}"/>
          </ac:spMkLst>
        </pc:spChg>
        <pc:graphicFrameChg chg="mod modGraphic">
          <ac:chgData name="Julie Koesmarno" userId="31fed1c3-d6ac-4405-b68d-1920c7681777" providerId="ADAL" clId="{3086FD8A-5C73-4A8A-8D34-CB6BC8C90D44}" dt="2021-02-01T08:00:50.612" v="3237" actId="20577"/>
          <ac:graphicFrameMkLst>
            <pc:docMk/>
            <pc:sldMk cId="2807114831" sldId="2076138408"/>
            <ac:graphicFrameMk id="9" creationId="{B6FEEB99-F7EE-4E27-A42F-34B252B732C3}"/>
          </ac:graphicFrameMkLst>
        </pc:graphicFrameChg>
      </pc:sldChg>
      <pc:sldChg chg="modSp new del mod">
        <pc:chgData name="Julie Koesmarno" userId="31fed1c3-d6ac-4405-b68d-1920c7681777" providerId="ADAL" clId="{3086FD8A-5C73-4A8A-8D34-CB6BC8C90D44}" dt="2021-02-01T02:49:57.245" v="3136" actId="47"/>
        <pc:sldMkLst>
          <pc:docMk/>
          <pc:sldMk cId="656144741" sldId="2076138409"/>
        </pc:sldMkLst>
        <pc:spChg chg="mod">
          <ac:chgData name="Julie Koesmarno" userId="31fed1c3-d6ac-4405-b68d-1920c7681777" providerId="ADAL" clId="{3086FD8A-5C73-4A8A-8D34-CB6BC8C90D44}" dt="2021-02-01T02:49:23.944" v="3130" actId="20577"/>
          <ac:spMkLst>
            <pc:docMk/>
            <pc:sldMk cId="656144741" sldId="2076138409"/>
            <ac:spMk id="2" creationId="{55FEC83C-8096-4B6C-B779-FA23510F38F5}"/>
          </ac:spMkLst>
        </pc:spChg>
      </pc:sldChg>
      <pc:sldMasterChg chg="addSldLayout modSldLayout">
        <pc:chgData name="Julie Koesmarno" userId="31fed1c3-d6ac-4405-b68d-1920c7681777" providerId="ADAL" clId="{3086FD8A-5C73-4A8A-8D34-CB6BC8C90D44}" dt="2021-02-01T01:30:52.442" v="1080" actId="22"/>
        <pc:sldMasterMkLst>
          <pc:docMk/>
          <pc:sldMasterMk cId="1881724970" sldId="2147484551"/>
        </pc:sldMasterMkLst>
        <pc:sldLayoutChg chg="add mod replId">
          <pc:chgData name="Julie Koesmarno" userId="31fed1c3-d6ac-4405-b68d-1920c7681777" providerId="ADAL" clId="{3086FD8A-5C73-4A8A-8D34-CB6BC8C90D44}" dt="2021-02-01T01:30:52.442" v="1080" actId="22"/>
          <pc:sldLayoutMkLst>
            <pc:docMk/>
            <pc:sldMasterMk cId="1881724970" sldId="2147484551"/>
            <pc:sldLayoutMk cId="2282473798" sldId="2147484639"/>
          </pc:sldLayoutMkLst>
        </pc:sldLayoutChg>
      </pc:sldMasterChg>
      <pc:sldMasterChg chg="addSldLayout modSldLayout">
        <pc:chgData name="Julie Koesmarno" userId="31fed1c3-d6ac-4405-b68d-1920c7681777" providerId="ADAL" clId="{3086FD8A-5C73-4A8A-8D34-CB6BC8C90D44}" dt="2021-02-01T01:45:31.949" v="1342" actId="22"/>
        <pc:sldMasterMkLst>
          <pc:docMk/>
          <pc:sldMasterMk cId="1210749791" sldId="2147484611"/>
        </pc:sldMasterMkLst>
        <pc:sldLayoutChg chg="add mod replId">
          <pc:chgData name="Julie Koesmarno" userId="31fed1c3-d6ac-4405-b68d-1920c7681777" providerId="ADAL" clId="{3086FD8A-5C73-4A8A-8D34-CB6BC8C90D44}" dt="2021-02-01T01:45:31.949" v="1342" actId="22"/>
          <pc:sldLayoutMkLst>
            <pc:docMk/>
            <pc:sldMasterMk cId="1210749791" sldId="2147484611"/>
            <pc:sldLayoutMk cId="3365624411" sldId="214748464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2/15/2021 1:02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2/15/2021 1:01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62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Agenda:</a:t>
            </a:r>
          </a:p>
          <a:p>
            <a:pPr marL="228600" indent="-228600">
              <a:buAutoNum type="arabicPeriod"/>
            </a:pPr>
            <a:r>
              <a:rPr lang="en-US" dirty="0"/>
              <a:t>Overview of KQL and Log Analytics</a:t>
            </a:r>
          </a:p>
          <a:p>
            <a:pPr marL="228600" indent="-228600">
              <a:buAutoNum type="arabicPeriod"/>
            </a:pPr>
            <a:r>
              <a:rPr lang="en-US" dirty="0"/>
              <a:t>How to  update Diagnostic Setting for SQL Databases</a:t>
            </a:r>
          </a:p>
          <a:p>
            <a:pPr marL="228600" indent="-228600">
              <a:buAutoNum type="arabicPeriod"/>
            </a:pPr>
            <a:r>
              <a:rPr lang="en-US" dirty="0"/>
              <a:t>Examples</a:t>
            </a:r>
          </a:p>
          <a:p>
            <a:pPr marL="228600" indent="-228600">
              <a:buAutoNum type="arabicPeriod"/>
            </a:pPr>
            <a:r>
              <a:rPr lang="en-US" dirty="0"/>
              <a:t>Recap on Basic KQL syntax</a:t>
            </a:r>
          </a:p>
          <a:p>
            <a:pPr marL="228600" indent="-228600">
              <a:buAutoNum type="arabicPeriod"/>
            </a:pPr>
            <a:r>
              <a:rPr lang="en-US"/>
              <a:t>ADS &amp; Kqlmagic</a:t>
            </a:r>
            <a:r>
              <a:rPr lang="en-US" dirty="0"/>
              <a:t> - bonus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27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2/15/2021 1:01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180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99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14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2/15/2021 1:01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319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2/15/2021 1:01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223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2/15/2021 1:01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684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2/15/2021 1:01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079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jpe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2926B-CE4C-8042-8EAB-E69CCC77CE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60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B5B5AE-3FA2-9E4F-A2B8-042B9D355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0582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D3BFF-96E5-A945-99DA-8C69FBFC85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716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2" y="-1"/>
            <a:ext cx="609357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3183626"/>
            <a:ext cx="6092825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3559515"/>
            <a:ext cx="78327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25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1644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</a:extLst>
          </p:cNvPr>
          <p:cNvSpPr txBox="1"/>
          <p:nvPr userDrawn="1"/>
        </p:nvSpPr>
        <p:spPr>
          <a:xfrm>
            <a:off x="12603479" y="-208004"/>
            <a:ext cx="600100" cy="1600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2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824737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D03024-CFCA-4D6C-86B9-3F104EB1D7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28"/>
            <a:ext cx="12436475" cy="699246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3039097"/>
            <a:ext cx="9327356" cy="56502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72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5915" y="4041282"/>
            <a:ext cx="9327356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40" spc="0" baseline="0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27801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4" y="597450"/>
            <a:ext cx="1393840" cy="29843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3039097"/>
            <a:ext cx="9327356" cy="56502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72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5915" y="4041282"/>
            <a:ext cx="9327356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4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69515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164487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7932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899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8" y="466301"/>
            <a:ext cx="11560798" cy="56502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4" y="1853401"/>
            <a:ext cx="5596414" cy="1820755"/>
          </a:xfrm>
        </p:spPr>
        <p:txBody>
          <a:bodyPr/>
          <a:lstStyle>
            <a:lvl1pPr>
              <a:defRPr sz="2040">
                <a:latin typeface="+mn-lt"/>
              </a:defRPr>
            </a:lvl1pPr>
            <a:lvl2pPr>
              <a:defRPr sz="2040">
                <a:latin typeface="+mn-lt"/>
              </a:defRPr>
            </a:lvl2pPr>
            <a:lvl3pPr>
              <a:defRPr sz="2040">
                <a:latin typeface="+mn-lt"/>
              </a:defRPr>
            </a:lvl3pPr>
            <a:lvl4pPr>
              <a:defRPr sz="2040">
                <a:latin typeface="+mn-lt"/>
              </a:defRPr>
            </a:lvl4pPr>
            <a:lvl5pPr>
              <a:defRPr sz="204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11F738-EE3A-FE47-A2D9-B8E6DD2E60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64443" y="1853401"/>
            <a:ext cx="5596414" cy="43947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18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3EBA8-9428-5042-A6AB-BA1563CB95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466301"/>
            <a:ext cx="5596414" cy="113018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95914" y="1853401"/>
            <a:ext cx="5596414" cy="1820755"/>
          </a:xfrm>
        </p:spPr>
        <p:txBody>
          <a:bodyPr/>
          <a:lstStyle>
            <a:lvl1pPr>
              <a:defRPr sz="2040"/>
            </a:lvl1pPr>
            <a:lvl2pPr>
              <a:defRPr sz="2040"/>
            </a:lvl2pPr>
            <a:lvl3pPr>
              <a:defRPr sz="2040"/>
            </a:lvl3pPr>
            <a:lvl4pPr>
              <a:defRPr sz="2040"/>
            </a:lvl4pPr>
            <a:lvl5pPr>
              <a:defRPr sz="204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11F738-EE3A-FE47-A2D9-B8E6DD2E60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64443" y="0"/>
            <a:ext cx="5872032" cy="43947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88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2932236"/>
            <a:ext cx="4994444" cy="1130053"/>
          </a:xfrm>
        </p:spPr>
        <p:txBody>
          <a:bodyPr wrap="square" anchor="ctr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017726" y="2850622"/>
            <a:ext cx="4709132" cy="1293282"/>
          </a:xfrm>
        </p:spPr>
        <p:txBody>
          <a:bodyPr anchor="ctr"/>
          <a:lstStyle>
            <a:lvl1pPr marL="408011" indent="-408011">
              <a:spcBef>
                <a:spcPts val="1836"/>
              </a:spcBef>
              <a:defRPr sz="2040">
                <a:latin typeface="+mn-lt"/>
              </a:defRPr>
            </a:lvl1pPr>
            <a:lvl2pPr>
              <a:defRPr sz="1632"/>
            </a:lvl2pPr>
            <a:lvl3pPr>
              <a:defRPr sz="1224"/>
            </a:lvl3pPr>
            <a:lvl4pPr>
              <a:defRPr sz="1122"/>
            </a:lvl4pPr>
            <a:lvl5pPr>
              <a:defRPr sz="1122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7300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,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D3045-96A6-47EA-8E6C-C98A6581098A}"/>
              </a:ext>
            </a:extLst>
          </p:cNvPr>
          <p:cNvSpPr/>
          <p:nvPr userDrawn="1"/>
        </p:nvSpPr>
        <p:spPr bwMode="auto">
          <a:xfrm>
            <a:off x="0" y="0"/>
            <a:ext cx="6218238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2932236"/>
            <a:ext cx="4994444" cy="1130053"/>
          </a:xfrm>
        </p:spPr>
        <p:txBody>
          <a:bodyPr wrap="square" anchor="ctr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37107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F3B8-09D5-4269-A4BC-8B6B6FA04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592" y="1574879"/>
            <a:ext cx="4682696" cy="1255614"/>
          </a:xfrm>
        </p:spPr>
        <p:txBody>
          <a:bodyPr/>
          <a:lstStyle>
            <a:lvl1pPr>
              <a:defRPr sz="40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91F959-89D9-400C-9B8C-79FB496739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8237" y="0"/>
            <a:ext cx="6218238" cy="439479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B271D5-6DF8-471A-952B-E5EF65535D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2736" y="4174973"/>
            <a:ext cx="3978931" cy="188342"/>
          </a:xfrm>
        </p:spPr>
        <p:txBody>
          <a:bodyPr/>
          <a:lstStyle>
            <a:lvl1pPr marL="0" indent="0">
              <a:buNone/>
              <a:defRPr sz="1224" baseline="0">
                <a:latin typeface="+mn-lt"/>
              </a:defRPr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867707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F3B8-09D5-4269-A4BC-8B6B6FA04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1187" y="1574879"/>
            <a:ext cx="4682696" cy="1255614"/>
          </a:xfrm>
        </p:spPr>
        <p:txBody>
          <a:bodyPr/>
          <a:lstStyle>
            <a:lvl1pPr algn="r">
              <a:defRPr sz="40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91F959-89D9-400C-9B8C-79FB496739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218238" cy="439479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B271D5-6DF8-471A-952B-E5EF65535D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21331" y="4174973"/>
            <a:ext cx="4683110" cy="188342"/>
          </a:xfrm>
        </p:spPr>
        <p:txBody>
          <a:bodyPr/>
          <a:lstStyle>
            <a:lvl1pPr marL="0" indent="0" algn="r">
              <a:buNone/>
              <a:defRPr sz="1224" baseline="0">
                <a:latin typeface="+mn-lt"/>
              </a:defRPr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09348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628A1-6D0B-4C49-9848-3A328EDFE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443" y="485531"/>
            <a:ext cx="11239464" cy="5650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5622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711583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solidFill>
                  <a:schemeClr val="accent1"/>
                </a:solidFill>
                <a:latin typeface="+mj-lt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>
                <a:solidFill>
                  <a:schemeClr val="accent1"/>
                </a:solidFill>
                <a:latin typeface="+mj-lt"/>
              </a:defRPr>
            </a:lvl2pPr>
            <a:lvl3pPr marL="459822" indent="0">
              <a:buFont typeface="Wingdings" panose="05000000000000000000" pitchFamily="2" charset="2"/>
              <a:buNone/>
              <a:tabLst/>
              <a:defRPr sz="1632" b="0">
                <a:solidFill>
                  <a:schemeClr val="accent1"/>
                </a:solidFill>
                <a:latin typeface="+mj-lt"/>
              </a:defRPr>
            </a:lvl3pPr>
            <a:lvl4pPr marL="665446" indent="0">
              <a:buFont typeface="Wingdings" panose="05000000000000000000" pitchFamily="2" charset="2"/>
              <a:buNone/>
              <a:defRPr sz="1428" b="0">
                <a:solidFill>
                  <a:schemeClr val="accent1"/>
                </a:solidFill>
                <a:latin typeface="+mj-lt"/>
              </a:defRPr>
            </a:lvl4pPr>
            <a:lvl5pPr marL="871071" indent="0">
              <a:buFont typeface="Wingdings" panose="05000000000000000000" pitchFamily="2" charset="2"/>
              <a:buNone/>
              <a:tabLst/>
              <a:defRPr sz="1428" b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8" y="1711583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solidFill>
                  <a:schemeClr val="accent1"/>
                </a:solidFill>
                <a:latin typeface="+mj-lt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>
                <a:solidFill>
                  <a:schemeClr val="accent1"/>
                </a:solidFill>
                <a:latin typeface="+mj-lt"/>
              </a:defRPr>
            </a:lvl2pPr>
            <a:lvl3pPr marL="459822" indent="0">
              <a:buFont typeface="Wingdings" panose="05000000000000000000" pitchFamily="2" charset="2"/>
              <a:buNone/>
              <a:tabLst/>
              <a:defRPr sz="1632" b="0">
                <a:solidFill>
                  <a:schemeClr val="accent1"/>
                </a:solidFill>
                <a:latin typeface="+mj-lt"/>
              </a:defRPr>
            </a:lvl3pPr>
            <a:lvl4pPr marL="665446" indent="0">
              <a:buFont typeface="Wingdings" panose="05000000000000000000" pitchFamily="2" charset="2"/>
              <a:buNone/>
              <a:defRPr sz="1428" b="0">
                <a:solidFill>
                  <a:schemeClr val="accent1"/>
                </a:solidFill>
                <a:latin typeface="+mj-lt"/>
              </a:defRPr>
            </a:lvl4pPr>
            <a:lvl5pPr marL="871071" indent="0">
              <a:buFont typeface="Wingdings" panose="05000000000000000000" pitchFamily="2" charset="2"/>
              <a:buNone/>
              <a:tabLst/>
              <a:defRPr sz="1428" b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82132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6097"/>
            <a:ext cx="5316593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18045" y="1466097"/>
            <a:ext cx="5316593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0389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9" y="1765649"/>
            <a:ext cx="4996355" cy="1263790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224"/>
              </a:spcBef>
              <a:buNone/>
              <a:defRPr sz="1836">
                <a:latin typeface="+mn-lt"/>
              </a:defRPr>
            </a:lvl1pPr>
            <a:lvl2pPr marL="233149" indent="0">
              <a:buNone/>
              <a:defRPr sz="1632"/>
            </a:lvl2pPr>
            <a:lvl3pPr marL="466298" indent="0">
              <a:buNone/>
              <a:defRPr sz="1224"/>
            </a:lvl3pPr>
            <a:lvl4pPr marL="699447" indent="0">
              <a:buNone/>
              <a:defRPr sz="1122"/>
            </a:lvl4pPr>
            <a:lvl5pPr marL="932597" indent="0">
              <a:buNone/>
              <a:defRPr sz="1122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7896-F978-4D6E-861E-D10AD514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66223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9" y="1765649"/>
            <a:ext cx="4996355" cy="1263790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224"/>
              </a:spcBef>
              <a:buNone/>
              <a:defRPr sz="1632">
                <a:solidFill>
                  <a:schemeClr val="accent1"/>
                </a:solidFill>
                <a:latin typeface="+mj-lt"/>
              </a:defRPr>
            </a:lvl1pPr>
            <a:lvl2pPr marL="293056" indent="-291436">
              <a:buFont typeface="Arial" panose="020B0604020202020204" pitchFamily="34" charset="0"/>
              <a:buChar char="•"/>
              <a:defRPr sz="1632"/>
            </a:lvl2pPr>
            <a:lvl3pPr marL="466298" indent="0">
              <a:buNone/>
              <a:defRPr sz="1224"/>
            </a:lvl3pPr>
            <a:lvl4pPr marL="699447" indent="0">
              <a:buNone/>
              <a:defRPr sz="1122"/>
            </a:lvl4pPr>
            <a:lvl5pPr marL="932597" indent="0">
              <a:buNone/>
              <a:defRPr sz="1122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DD61B-6629-4822-9015-67F490CA5A24}"/>
              </a:ext>
            </a:extLst>
          </p:cNvPr>
          <p:cNvSpPr txBox="1"/>
          <p:nvPr userDrawn="1"/>
        </p:nvSpPr>
        <p:spPr>
          <a:xfrm>
            <a:off x="598148" y="239424"/>
            <a:ext cx="2310314" cy="1729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224" b="1">
                <a:solidFill>
                  <a:schemeClr val="accent1"/>
                </a:solidFill>
              </a:rPr>
              <a:t>Case study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BF181F-0359-47C0-A141-C82F09168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1923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page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5279E0-7ADE-4810-B3CF-D2664576264B}"/>
              </a:ext>
            </a:extLst>
          </p:cNvPr>
          <p:cNvSpPr/>
          <p:nvPr userDrawn="1"/>
        </p:nvSpPr>
        <p:spPr bwMode="auto">
          <a:xfrm>
            <a:off x="0" y="0"/>
            <a:ext cx="6218238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9" y="1765649"/>
            <a:ext cx="4996355" cy="1180278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224"/>
              </a:spcBef>
              <a:buNone/>
              <a:defRPr sz="1632">
                <a:solidFill>
                  <a:schemeClr val="bg1"/>
                </a:solidFill>
                <a:latin typeface="+mn-lt"/>
              </a:defRPr>
            </a:lvl1pPr>
            <a:lvl2pPr marL="233149" indent="0">
              <a:buNone/>
              <a:defRPr sz="1428">
                <a:solidFill>
                  <a:schemeClr val="bg1"/>
                </a:solidFill>
              </a:defRPr>
            </a:lvl2pPr>
            <a:lvl3pPr marL="466298" indent="0">
              <a:buNone/>
              <a:defRPr sz="1122">
                <a:solidFill>
                  <a:schemeClr val="bg1"/>
                </a:solidFill>
              </a:defRPr>
            </a:lvl3pPr>
            <a:lvl4pPr marL="699447" indent="0">
              <a:buNone/>
              <a:defRPr sz="1071">
                <a:solidFill>
                  <a:schemeClr val="bg1"/>
                </a:solidFill>
              </a:defRPr>
            </a:lvl4pPr>
            <a:lvl5pPr marL="932597" indent="0">
              <a:buNone/>
              <a:defRPr sz="107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7896-F978-4D6E-861E-D10AD5148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466301"/>
            <a:ext cx="4994444" cy="113018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31461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orient="horz" pos="15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8"/>
            <a:ext cx="9327356" cy="31390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03533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8"/>
            <a:ext cx="9327356" cy="31390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3271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961696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05496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0257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8820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32396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8061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059" y="1465289"/>
            <a:ext cx="11239464" cy="1946203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53449" indent="0">
              <a:buNone/>
              <a:defRPr sz="244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41" indent="0">
              <a:buNone/>
              <a:defRPr sz="204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30773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71912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7272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7FB3D235-D6D5-4C68-8D23-6C5F6EAF046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1209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50843" eaLnBrk="0" hangingPunct="0"/>
            <a:r>
              <a:rPr lang="en-US" sz="714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4CDE0-F816-45FD-9455-3EE994883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960" t="33254" r="14942" b="33412"/>
          <a:stretch/>
        </p:blipFill>
        <p:spPr>
          <a:xfrm>
            <a:off x="437278" y="3268663"/>
            <a:ext cx="214515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80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72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4BC869-BDC3-4FA7-95DB-ECF24CF16A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289" y="1116705"/>
            <a:ext cx="11889141" cy="313932"/>
          </a:xfrm>
        </p:spPr>
        <p:txBody>
          <a:bodyPr/>
          <a:lstStyle>
            <a:lvl1pPr marL="0" indent="0">
              <a:buNone/>
              <a:defRPr sz="204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3382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164487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</a:extLst>
          </p:cNvPr>
          <p:cNvSpPr txBox="1"/>
          <p:nvPr userDrawn="1"/>
        </p:nvSpPr>
        <p:spPr>
          <a:xfrm>
            <a:off x="12603479" y="-208004"/>
            <a:ext cx="600100" cy="1600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2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56244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7D490-6D76-184D-B20A-2C0F2F3DD099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63C3A-8B21-B940-BD1D-D9281E6DD2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0734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81" r:id="rId3"/>
    <p:sldLayoutId id="2147484583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56" r:id="rId13"/>
    <p:sldLayoutId id="2147484557" r:id="rId14"/>
    <p:sldLayoutId id="2147484610" r:id="rId15"/>
    <p:sldLayoutId id="2147484558" r:id="rId16"/>
    <p:sldLayoutId id="2147484559" r:id="rId17"/>
    <p:sldLayoutId id="2147484560" r:id="rId18"/>
    <p:sldLayoutId id="2147484561" r:id="rId19"/>
    <p:sldLayoutId id="2147484562" r:id="rId20"/>
    <p:sldLayoutId id="2147484580" r:id="rId21"/>
    <p:sldLayoutId id="2147484563" r:id="rId22"/>
    <p:sldLayoutId id="2147484564" r:id="rId23"/>
    <p:sldLayoutId id="2147484566" r:id="rId24"/>
    <p:sldLayoutId id="2147484567" r:id="rId25"/>
    <p:sldLayoutId id="2147484568" r:id="rId26"/>
    <p:sldLayoutId id="2147484577" r:id="rId27"/>
    <p:sldLayoutId id="2147484570" r:id="rId28"/>
    <p:sldLayoutId id="2147484571" r:id="rId29"/>
    <p:sldLayoutId id="2147484572" r:id="rId30"/>
    <p:sldLayoutId id="2147484576" r:id="rId31"/>
    <p:sldLayoutId id="2147484574" r:id="rId32"/>
    <p:sldLayoutId id="2147484639" r:id="rId33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0059" y="466301"/>
            <a:ext cx="11239464" cy="5650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95915" y="1464080"/>
            <a:ext cx="11239464" cy="1644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749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2" r:id="rId1"/>
    <p:sldLayoutId id="2147484613" r:id="rId2"/>
    <p:sldLayoutId id="2147484614" r:id="rId3"/>
    <p:sldLayoutId id="2147484615" r:id="rId4"/>
    <p:sldLayoutId id="2147484616" r:id="rId5"/>
    <p:sldLayoutId id="2147484617" r:id="rId6"/>
    <p:sldLayoutId id="2147484618" r:id="rId7"/>
    <p:sldLayoutId id="2147484619" r:id="rId8"/>
    <p:sldLayoutId id="2147484620" r:id="rId9"/>
    <p:sldLayoutId id="2147484621" r:id="rId10"/>
    <p:sldLayoutId id="2147484622" r:id="rId11"/>
    <p:sldLayoutId id="2147484623" r:id="rId12"/>
    <p:sldLayoutId id="2147484624" r:id="rId13"/>
    <p:sldLayoutId id="2147484625" r:id="rId14"/>
    <p:sldLayoutId id="2147484626" r:id="rId15"/>
    <p:sldLayoutId id="2147484627" r:id="rId16"/>
    <p:sldLayoutId id="2147484628" r:id="rId17"/>
    <p:sldLayoutId id="2147484629" r:id="rId18"/>
    <p:sldLayoutId id="2147484630" r:id="rId19"/>
    <p:sldLayoutId id="2147484631" r:id="rId20"/>
    <p:sldLayoutId id="2147484632" r:id="rId21"/>
    <p:sldLayoutId id="2147484633" r:id="rId22"/>
    <p:sldLayoutId id="2147484634" r:id="rId23"/>
    <p:sldLayoutId id="2147484635" r:id="rId24"/>
    <p:sldLayoutId id="2147484636" r:id="rId25"/>
    <p:sldLayoutId id="2147484637" r:id="rId26"/>
    <p:sldLayoutId id="2147484638" r:id="rId27"/>
    <p:sldLayoutId id="2147484640" r:id="rId28"/>
  </p:sldLayoutIdLst>
  <p:transition>
    <p:fade/>
  </p:transition>
  <p:hf sldNum="0" hdr="0" ftr="0" dt="0"/>
  <p:txStyles>
    <p:titleStyle>
      <a:lvl1pPr algn="l" defTabSz="951304" rtl="0" eaLnBrk="1" latinLnBrk="0" hangingPunct="1">
        <a:lnSpc>
          <a:spcPct val="100000"/>
        </a:lnSpc>
        <a:spcBef>
          <a:spcPct val="0"/>
        </a:spcBef>
        <a:buNone/>
        <a:defRPr lang="en-US" sz="3672" b="0" kern="1200" cap="none" spc="-5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33149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66298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4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0304" marR="0" indent="-204005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59738" marR="0" indent="-184576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44314" marR="0" indent="-171624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616084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91737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567389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043042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7565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51304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42695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902607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7826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853911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32956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80521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getAzureDataStudio" TargetMode="External"/><Relationship Id="rId7" Type="http://schemas.openxmlformats.org/officeDocument/2006/relationships/image" Target="../media/image37.svg"/><Relationship Id="rId2" Type="http://schemas.openxmlformats.org/officeDocument/2006/relationships/hyperlink" Target="https://bit.ly/3tgNdMl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ata-explorer/kqlmagi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7.svg"/><Relationship Id="rId4" Type="http://schemas.openxmlformats.org/officeDocument/2006/relationships/image" Target="../media/image43.svg"/><Relationship Id="rId9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1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928E299-0EF9-FE4C-958C-2F04B40D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3761BAF-F05B-1B42-9957-75C8587CAE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E86FEC3-31D4-4300-98CB-9EE146FAB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4583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8981A6-7C0D-489D-AA0C-884F3C61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basic KQL part 2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6FEEB99-F7EE-4E27-A42F-34B252B732C3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660232577"/>
              </p:ext>
            </p:extLst>
          </p:nvPr>
        </p:nvGraphicFramePr>
        <p:xfrm>
          <a:off x="465138" y="1236026"/>
          <a:ext cx="11533187" cy="49428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26500">
                  <a:extLst>
                    <a:ext uri="{9D8B030D-6E8A-4147-A177-3AD203B41FA5}">
                      <a16:colId xmlns:a16="http://schemas.microsoft.com/office/drawing/2014/main" val="2669307592"/>
                    </a:ext>
                  </a:extLst>
                </a:gridCol>
                <a:gridCol w="10006687">
                  <a:extLst>
                    <a:ext uri="{9D8B030D-6E8A-4147-A177-3AD203B41FA5}">
                      <a16:colId xmlns:a16="http://schemas.microsoft.com/office/drawing/2014/main" val="3141356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909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ago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// ago(5d) = DATEADD(DAY, -5, GETDATE())</a:t>
                      </a:r>
                    </a:p>
                    <a:p>
                      <a:r>
                        <a:rPr lang="en-US" dirty="0" err="1">
                          <a:latin typeface="Consolas" panose="020B0609020204030204" pitchFamily="49" charset="0"/>
                        </a:rPr>
                        <a:t>AzureDiagnotics</a:t>
                      </a:r>
                      <a:endParaRPr lang="en-US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| where </a:t>
                      </a:r>
                      <a:r>
                        <a:rPr lang="en-US" dirty="0" err="1">
                          <a:latin typeface="Consolas" panose="020B0609020204030204" pitchFamily="49" charset="0"/>
                        </a:rPr>
                        <a:t>TimeGenerated</a:t>
                      </a:r>
                      <a:r>
                        <a:rPr lang="en-US" dirty="0">
                          <a:latin typeface="Consolas" panose="020B0609020204030204" pitchFamily="49" charset="0"/>
                        </a:rPr>
                        <a:t> &gt; ago(5d)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12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summarize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// Aggregate (GROUP BY)</a:t>
                      </a:r>
                    </a:p>
                    <a:p>
                      <a:r>
                        <a:rPr lang="en-US" dirty="0" err="1">
                          <a:latin typeface="Consolas" panose="020B0609020204030204" pitchFamily="49" charset="0"/>
                        </a:rPr>
                        <a:t>AzureDiagnostics</a:t>
                      </a:r>
                      <a:endParaRPr lang="en-US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| summarize </a:t>
                      </a:r>
                      <a:r>
                        <a:rPr lang="en-US" dirty="0" err="1">
                          <a:latin typeface="Consolas" panose="020B0609020204030204" pitchFamily="49" charset="0"/>
                        </a:rPr>
                        <a:t>event_count</a:t>
                      </a:r>
                      <a:r>
                        <a:rPr lang="en-US" dirty="0">
                          <a:latin typeface="Consolas" panose="020B0609020204030204" pitchFamily="49" charset="0"/>
                        </a:rPr>
                        <a:t> = count() by </a:t>
                      </a:r>
                      <a:r>
                        <a:rPr lang="en-US" dirty="0" err="1">
                          <a:latin typeface="Consolas" panose="020B0609020204030204" pitchFamily="49" charset="0"/>
                        </a:rPr>
                        <a:t>OperationName</a:t>
                      </a:r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03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parse_xml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// Read XML data</a:t>
                      </a:r>
                    </a:p>
                    <a:p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AzureDiagnostics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| where 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OperationName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== "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DeadlockEvent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| extend d = 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parse_xml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deadlock_xml_s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921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bin,</a:t>
                      </a:r>
                      <a:br>
                        <a:rPr lang="en-US" dirty="0"/>
                      </a:br>
                      <a:r>
                        <a:rPr lang="en-US" dirty="0"/>
                        <a:t>render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// Bin date/time column, which is handy for 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timechart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viz</a:t>
                      </a:r>
                    </a:p>
                    <a:p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AzureDiagnostics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| where 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OperationName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== "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ErrorEvent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| extend 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ErrorNumber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=  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tostring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error_number_d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 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| summarize 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event_count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=count() by 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EventTime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= bin(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TimeGenerated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 10m), 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ErrorNumber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| render 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timechart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</a:t>
                      </a:r>
                      <a:endParaRPr lang="en-US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796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711483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90CE643-9769-4D88-9EA8-DE75D653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0C2FAE2-9A08-4524-92D7-DED45051FF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60860"/>
            <a:ext cx="9572625" cy="24622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 resources including demo notebook is here: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https://bit.ly/3tgNdMl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Get Azure Data Studio: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http://aka.ms/getAzureDataStudio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205E92F-8928-440F-A6A9-DE5D4F606B0D}"/>
              </a:ext>
            </a:extLst>
          </p:cNvPr>
          <p:cNvGrpSpPr/>
          <p:nvPr/>
        </p:nvGrpSpPr>
        <p:grpSpPr>
          <a:xfrm>
            <a:off x="8861435" y="4180086"/>
            <a:ext cx="3136890" cy="2332631"/>
            <a:chOff x="320966" y="4173557"/>
            <a:chExt cx="3136890" cy="233263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CCFFCE-C56E-4117-997A-49018B323887}"/>
                </a:ext>
              </a:extLst>
            </p:cNvPr>
            <p:cNvGrpSpPr/>
            <p:nvPr/>
          </p:nvGrpSpPr>
          <p:grpSpPr>
            <a:xfrm>
              <a:off x="320966" y="4173557"/>
              <a:ext cx="3136890" cy="2332631"/>
              <a:chOff x="616729" y="634911"/>
              <a:chExt cx="7122638" cy="526493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F0D799F-90C1-4CED-A67E-5ADC3F99EBA5}"/>
                  </a:ext>
                </a:extLst>
              </p:cNvPr>
              <p:cNvGrpSpPr/>
              <p:nvPr/>
            </p:nvGrpSpPr>
            <p:grpSpPr>
              <a:xfrm>
                <a:off x="844392" y="634911"/>
                <a:ext cx="2697304" cy="2102120"/>
                <a:chOff x="823076" y="622519"/>
                <a:chExt cx="2644657" cy="2061089"/>
              </a:xfrm>
            </p:grpSpPr>
            <p:grpSp>
              <p:nvGrpSpPr>
                <p:cNvPr id="24" name="SQL storage" descr="SQL storage">
                  <a:extLst>
                    <a:ext uri="{FF2B5EF4-FFF2-40B4-BE49-F238E27FC236}">
                      <a16:creationId xmlns:a16="http://schemas.microsoft.com/office/drawing/2014/main" id="{47DB6804-56A8-4665-A273-0E98F166C52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34421" y="622519"/>
                  <a:ext cx="1123579" cy="1490341"/>
                  <a:chOff x="4014" y="1361"/>
                  <a:chExt cx="193" cy="256"/>
                </a:xfrm>
              </p:grpSpPr>
              <p:sp>
                <p:nvSpPr>
                  <p:cNvPr id="26" name="AutoShape 56">
                    <a:extLst>
                      <a:ext uri="{FF2B5EF4-FFF2-40B4-BE49-F238E27FC236}">
                        <a16:creationId xmlns:a16="http://schemas.microsoft.com/office/drawing/2014/main" id="{DC741123-B24D-49E6-B4E2-253AB09D1A84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4014" y="1361"/>
                    <a:ext cx="193" cy="2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3260" tIns="46630" rIns="93260" bIns="4663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000"/>
                  </a:p>
                </p:txBody>
              </p:sp>
              <p:sp>
                <p:nvSpPr>
                  <p:cNvPr id="27" name="Freeform 58">
                    <a:extLst>
                      <a:ext uri="{FF2B5EF4-FFF2-40B4-BE49-F238E27FC236}">
                        <a16:creationId xmlns:a16="http://schemas.microsoft.com/office/drawing/2014/main" id="{3A165963-99BC-4925-9881-C3F812E908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14" y="1395"/>
                    <a:ext cx="191" cy="222"/>
                  </a:xfrm>
                  <a:custGeom>
                    <a:avLst/>
                    <a:gdLst>
                      <a:gd name="T0" fmla="*/ 57 w 116"/>
                      <a:gd name="T1" fmla="*/ 0 h 135"/>
                      <a:gd name="T2" fmla="*/ 0 w 116"/>
                      <a:gd name="T3" fmla="*/ 0 h 135"/>
                      <a:gd name="T4" fmla="*/ 0 w 116"/>
                      <a:gd name="T5" fmla="*/ 114 h 135"/>
                      <a:gd name="T6" fmla="*/ 57 w 116"/>
                      <a:gd name="T7" fmla="*/ 135 h 135"/>
                      <a:gd name="T8" fmla="*/ 57 w 116"/>
                      <a:gd name="T9" fmla="*/ 135 h 135"/>
                      <a:gd name="T10" fmla="*/ 58 w 116"/>
                      <a:gd name="T11" fmla="*/ 135 h 135"/>
                      <a:gd name="T12" fmla="*/ 116 w 116"/>
                      <a:gd name="T13" fmla="*/ 114 h 135"/>
                      <a:gd name="T14" fmla="*/ 116 w 116"/>
                      <a:gd name="T15" fmla="*/ 0 h 135"/>
                      <a:gd name="T16" fmla="*/ 57 w 116"/>
                      <a:gd name="T17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6" h="135">
                        <a:moveTo>
                          <a:pt x="57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14"/>
                          <a:pt x="0" y="114"/>
                          <a:pt x="0" y="114"/>
                        </a:cubicBezTo>
                        <a:cubicBezTo>
                          <a:pt x="0" y="125"/>
                          <a:pt x="25" y="135"/>
                          <a:pt x="57" y="135"/>
                        </a:cubicBezTo>
                        <a:cubicBezTo>
                          <a:pt x="57" y="135"/>
                          <a:pt x="57" y="135"/>
                          <a:pt x="57" y="135"/>
                        </a:cubicBezTo>
                        <a:cubicBezTo>
                          <a:pt x="57" y="135"/>
                          <a:pt x="57" y="135"/>
                          <a:pt x="58" y="135"/>
                        </a:cubicBezTo>
                        <a:cubicBezTo>
                          <a:pt x="90" y="135"/>
                          <a:pt x="116" y="126"/>
                          <a:pt x="116" y="114"/>
                        </a:cubicBezTo>
                        <a:cubicBezTo>
                          <a:pt x="116" y="0"/>
                          <a:pt x="116" y="0"/>
                          <a:pt x="116" y="0"/>
                        </a:cubicBez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rgbClr val="0078D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3260" tIns="46630" rIns="93260" bIns="4663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000"/>
                  </a:p>
                </p:txBody>
              </p:sp>
              <p:sp>
                <p:nvSpPr>
                  <p:cNvPr id="28" name="Freeform 59">
                    <a:extLst>
                      <a:ext uri="{FF2B5EF4-FFF2-40B4-BE49-F238E27FC236}">
                        <a16:creationId xmlns:a16="http://schemas.microsoft.com/office/drawing/2014/main" id="{D8523FD7-BE02-44A4-B1C9-8BBF91C859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14" y="1361"/>
                    <a:ext cx="191" cy="71"/>
                  </a:xfrm>
                  <a:custGeom>
                    <a:avLst/>
                    <a:gdLst>
                      <a:gd name="T0" fmla="*/ 116 w 116"/>
                      <a:gd name="T1" fmla="*/ 21 h 43"/>
                      <a:gd name="T2" fmla="*/ 58 w 116"/>
                      <a:gd name="T3" fmla="*/ 43 h 43"/>
                      <a:gd name="T4" fmla="*/ 0 w 116"/>
                      <a:gd name="T5" fmla="*/ 21 h 43"/>
                      <a:gd name="T6" fmla="*/ 58 w 116"/>
                      <a:gd name="T7" fmla="*/ 0 h 43"/>
                      <a:gd name="T8" fmla="*/ 116 w 116"/>
                      <a:gd name="T9" fmla="*/ 21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6" h="43">
                        <a:moveTo>
                          <a:pt x="116" y="21"/>
                        </a:moveTo>
                        <a:cubicBezTo>
                          <a:pt x="116" y="33"/>
                          <a:pt x="90" y="43"/>
                          <a:pt x="58" y="43"/>
                        </a:cubicBezTo>
                        <a:cubicBezTo>
                          <a:pt x="26" y="43"/>
                          <a:pt x="0" y="33"/>
                          <a:pt x="0" y="21"/>
                        </a:cubicBezTo>
                        <a:cubicBezTo>
                          <a:pt x="0" y="9"/>
                          <a:pt x="26" y="0"/>
                          <a:pt x="58" y="0"/>
                        </a:cubicBezTo>
                        <a:cubicBezTo>
                          <a:pt x="90" y="0"/>
                          <a:pt x="116" y="10"/>
                          <a:pt x="116" y="2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3260" tIns="46630" rIns="93260" bIns="4663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000"/>
                  </a:p>
                </p:txBody>
              </p:sp>
              <p:sp>
                <p:nvSpPr>
                  <p:cNvPr id="29" name="Freeform 60">
                    <a:extLst>
                      <a:ext uri="{FF2B5EF4-FFF2-40B4-BE49-F238E27FC236}">
                        <a16:creationId xmlns:a16="http://schemas.microsoft.com/office/drawing/2014/main" id="{7B0189D9-21B8-4E84-B1D9-FCAEE4641E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39" y="1481"/>
                    <a:ext cx="39" cy="64"/>
                  </a:xfrm>
                  <a:custGeom>
                    <a:avLst/>
                    <a:gdLst>
                      <a:gd name="T0" fmla="*/ 24 w 24"/>
                      <a:gd name="T1" fmla="*/ 27 h 39"/>
                      <a:gd name="T2" fmla="*/ 21 w 24"/>
                      <a:gd name="T3" fmla="*/ 36 h 39"/>
                      <a:gd name="T4" fmla="*/ 10 w 24"/>
                      <a:gd name="T5" fmla="*/ 39 h 39"/>
                      <a:gd name="T6" fmla="*/ 1 w 24"/>
                      <a:gd name="T7" fmla="*/ 36 h 39"/>
                      <a:gd name="T8" fmla="*/ 1 w 24"/>
                      <a:gd name="T9" fmla="*/ 28 h 39"/>
                      <a:gd name="T10" fmla="*/ 11 w 24"/>
                      <a:gd name="T11" fmla="*/ 32 h 39"/>
                      <a:gd name="T12" fmla="*/ 14 w 24"/>
                      <a:gd name="T13" fmla="*/ 31 h 39"/>
                      <a:gd name="T14" fmla="*/ 16 w 24"/>
                      <a:gd name="T15" fmla="*/ 28 h 39"/>
                      <a:gd name="T16" fmla="*/ 14 w 24"/>
                      <a:gd name="T17" fmla="*/ 25 h 39"/>
                      <a:gd name="T18" fmla="*/ 9 w 24"/>
                      <a:gd name="T19" fmla="*/ 22 h 39"/>
                      <a:gd name="T20" fmla="*/ 0 w 24"/>
                      <a:gd name="T21" fmla="*/ 11 h 39"/>
                      <a:gd name="T22" fmla="*/ 4 w 24"/>
                      <a:gd name="T23" fmla="*/ 3 h 39"/>
                      <a:gd name="T24" fmla="*/ 14 w 24"/>
                      <a:gd name="T25" fmla="*/ 0 h 39"/>
                      <a:gd name="T26" fmla="*/ 22 w 24"/>
                      <a:gd name="T27" fmla="*/ 2 h 39"/>
                      <a:gd name="T28" fmla="*/ 22 w 24"/>
                      <a:gd name="T29" fmla="*/ 10 h 39"/>
                      <a:gd name="T30" fmla="*/ 14 w 24"/>
                      <a:gd name="T31" fmla="*/ 7 h 39"/>
                      <a:gd name="T32" fmla="*/ 10 w 24"/>
                      <a:gd name="T33" fmla="*/ 8 h 39"/>
                      <a:gd name="T34" fmla="*/ 9 w 24"/>
                      <a:gd name="T35" fmla="*/ 11 h 39"/>
                      <a:gd name="T36" fmla="*/ 10 w 24"/>
                      <a:gd name="T37" fmla="*/ 14 h 39"/>
                      <a:gd name="T38" fmla="*/ 15 w 24"/>
                      <a:gd name="T39" fmla="*/ 17 h 39"/>
                      <a:gd name="T40" fmla="*/ 22 w 24"/>
                      <a:gd name="T41" fmla="*/ 22 h 39"/>
                      <a:gd name="T42" fmla="*/ 24 w 24"/>
                      <a:gd name="T43" fmla="*/ 27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24" h="39">
                        <a:moveTo>
                          <a:pt x="24" y="27"/>
                        </a:moveTo>
                        <a:cubicBezTo>
                          <a:pt x="24" y="31"/>
                          <a:pt x="23" y="34"/>
                          <a:pt x="21" y="36"/>
                        </a:cubicBezTo>
                        <a:cubicBezTo>
                          <a:pt x="18" y="38"/>
                          <a:pt x="15" y="39"/>
                          <a:pt x="10" y="39"/>
                        </a:cubicBezTo>
                        <a:cubicBezTo>
                          <a:pt x="7" y="39"/>
                          <a:pt x="3" y="38"/>
                          <a:pt x="1" y="36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4" y="31"/>
                          <a:pt x="7" y="32"/>
                          <a:pt x="11" y="32"/>
                        </a:cubicBezTo>
                        <a:cubicBezTo>
                          <a:pt x="12" y="32"/>
                          <a:pt x="14" y="31"/>
                          <a:pt x="14" y="31"/>
                        </a:cubicBezTo>
                        <a:cubicBezTo>
                          <a:pt x="15" y="30"/>
                          <a:pt x="16" y="29"/>
                          <a:pt x="16" y="28"/>
                        </a:cubicBezTo>
                        <a:cubicBezTo>
                          <a:pt x="16" y="26"/>
                          <a:pt x="15" y="25"/>
                          <a:pt x="14" y="25"/>
                        </a:cubicBezTo>
                        <a:cubicBezTo>
                          <a:pt x="14" y="24"/>
                          <a:pt x="12" y="23"/>
                          <a:pt x="9" y="22"/>
                        </a:cubicBezTo>
                        <a:cubicBezTo>
                          <a:pt x="3" y="19"/>
                          <a:pt x="0" y="16"/>
                          <a:pt x="0" y="11"/>
                        </a:cubicBezTo>
                        <a:cubicBezTo>
                          <a:pt x="0" y="8"/>
                          <a:pt x="2" y="5"/>
                          <a:pt x="4" y="3"/>
                        </a:cubicBezTo>
                        <a:cubicBezTo>
                          <a:pt x="7" y="1"/>
                          <a:pt x="10" y="0"/>
                          <a:pt x="14" y="0"/>
                        </a:cubicBezTo>
                        <a:cubicBezTo>
                          <a:pt x="17" y="0"/>
                          <a:pt x="20" y="1"/>
                          <a:pt x="22" y="2"/>
                        </a:cubicBezTo>
                        <a:cubicBezTo>
                          <a:pt x="22" y="10"/>
                          <a:pt x="22" y="10"/>
                          <a:pt x="22" y="10"/>
                        </a:cubicBezTo>
                        <a:cubicBezTo>
                          <a:pt x="20" y="8"/>
                          <a:pt x="17" y="7"/>
                          <a:pt x="14" y="7"/>
                        </a:cubicBezTo>
                        <a:cubicBezTo>
                          <a:pt x="12" y="7"/>
                          <a:pt x="11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3"/>
                          <a:pt x="9" y="14"/>
                          <a:pt x="10" y="14"/>
                        </a:cubicBezTo>
                        <a:cubicBezTo>
                          <a:pt x="11" y="15"/>
                          <a:pt x="13" y="16"/>
                          <a:pt x="15" y="17"/>
                        </a:cubicBezTo>
                        <a:cubicBezTo>
                          <a:pt x="18" y="19"/>
                          <a:pt x="21" y="20"/>
                          <a:pt x="22" y="22"/>
                        </a:cubicBezTo>
                        <a:cubicBezTo>
                          <a:pt x="24" y="23"/>
                          <a:pt x="24" y="25"/>
                          <a:pt x="24" y="2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3260" tIns="46630" rIns="93260" bIns="4663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000"/>
                  </a:p>
                </p:txBody>
              </p:sp>
              <p:sp>
                <p:nvSpPr>
                  <p:cNvPr id="30" name="Freeform 61">
                    <a:extLst>
                      <a:ext uri="{FF2B5EF4-FFF2-40B4-BE49-F238E27FC236}">
                        <a16:creationId xmlns:a16="http://schemas.microsoft.com/office/drawing/2014/main" id="{18910705-C58E-42AB-8DCA-11B8F074C05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085" y="1479"/>
                    <a:ext cx="59" cy="79"/>
                  </a:xfrm>
                  <a:custGeom>
                    <a:avLst/>
                    <a:gdLst>
                      <a:gd name="T0" fmla="*/ 27 w 36"/>
                      <a:gd name="T1" fmla="*/ 20 h 48"/>
                      <a:gd name="T2" fmla="*/ 25 w 36"/>
                      <a:gd name="T3" fmla="*/ 12 h 48"/>
                      <a:gd name="T4" fmla="*/ 18 w 36"/>
                      <a:gd name="T5" fmla="*/ 9 h 48"/>
                      <a:gd name="T6" fmla="*/ 11 w 36"/>
                      <a:gd name="T7" fmla="*/ 12 h 48"/>
                      <a:gd name="T8" fmla="*/ 8 w 36"/>
                      <a:gd name="T9" fmla="*/ 20 h 48"/>
                      <a:gd name="T10" fmla="*/ 11 w 36"/>
                      <a:gd name="T11" fmla="*/ 29 h 48"/>
                      <a:gd name="T12" fmla="*/ 18 w 36"/>
                      <a:gd name="T13" fmla="*/ 32 h 48"/>
                      <a:gd name="T14" fmla="*/ 25 w 36"/>
                      <a:gd name="T15" fmla="*/ 29 h 48"/>
                      <a:gd name="T16" fmla="*/ 27 w 36"/>
                      <a:gd name="T17" fmla="*/ 20 h 48"/>
                      <a:gd name="T18" fmla="*/ 36 w 36"/>
                      <a:gd name="T19" fmla="*/ 20 h 48"/>
                      <a:gd name="T20" fmla="*/ 33 w 36"/>
                      <a:gd name="T21" fmla="*/ 31 h 48"/>
                      <a:gd name="T22" fmla="*/ 24 w 36"/>
                      <a:gd name="T23" fmla="*/ 38 h 48"/>
                      <a:gd name="T24" fmla="*/ 35 w 36"/>
                      <a:gd name="T25" fmla="*/ 48 h 48"/>
                      <a:gd name="T26" fmla="*/ 24 w 36"/>
                      <a:gd name="T27" fmla="*/ 48 h 48"/>
                      <a:gd name="T28" fmla="*/ 17 w 36"/>
                      <a:gd name="T29" fmla="*/ 39 h 48"/>
                      <a:gd name="T30" fmla="*/ 8 w 36"/>
                      <a:gd name="T31" fmla="*/ 37 h 48"/>
                      <a:gd name="T32" fmla="*/ 2 w 36"/>
                      <a:gd name="T33" fmla="*/ 30 h 48"/>
                      <a:gd name="T34" fmla="*/ 0 w 36"/>
                      <a:gd name="T35" fmla="*/ 21 h 48"/>
                      <a:gd name="T36" fmla="*/ 2 w 36"/>
                      <a:gd name="T37" fmla="*/ 10 h 48"/>
                      <a:gd name="T38" fmla="*/ 9 w 36"/>
                      <a:gd name="T39" fmla="*/ 3 h 48"/>
                      <a:gd name="T40" fmla="*/ 18 w 36"/>
                      <a:gd name="T41" fmla="*/ 0 h 48"/>
                      <a:gd name="T42" fmla="*/ 27 w 36"/>
                      <a:gd name="T43" fmla="*/ 3 h 48"/>
                      <a:gd name="T44" fmla="*/ 33 w 36"/>
                      <a:gd name="T45" fmla="*/ 10 h 48"/>
                      <a:gd name="T46" fmla="*/ 36 w 36"/>
                      <a:gd name="T47" fmla="*/ 2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36" h="48">
                        <a:moveTo>
                          <a:pt x="27" y="20"/>
                        </a:moveTo>
                        <a:cubicBezTo>
                          <a:pt x="27" y="17"/>
                          <a:pt x="26" y="14"/>
                          <a:pt x="25" y="12"/>
                        </a:cubicBezTo>
                        <a:cubicBezTo>
                          <a:pt x="23" y="9"/>
                          <a:pt x="21" y="9"/>
                          <a:pt x="18" y="9"/>
                        </a:cubicBezTo>
                        <a:cubicBezTo>
                          <a:pt x="15" y="9"/>
                          <a:pt x="13" y="10"/>
                          <a:pt x="11" y="12"/>
                        </a:cubicBezTo>
                        <a:cubicBezTo>
                          <a:pt x="9" y="14"/>
                          <a:pt x="8" y="17"/>
                          <a:pt x="8" y="20"/>
                        </a:cubicBezTo>
                        <a:cubicBezTo>
                          <a:pt x="8" y="24"/>
                          <a:pt x="9" y="27"/>
                          <a:pt x="11" y="29"/>
                        </a:cubicBezTo>
                        <a:cubicBezTo>
                          <a:pt x="13" y="31"/>
                          <a:pt x="15" y="32"/>
                          <a:pt x="18" y="32"/>
                        </a:cubicBezTo>
                        <a:cubicBezTo>
                          <a:pt x="21" y="32"/>
                          <a:pt x="23" y="31"/>
                          <a:pt x="25" y="29"/>
                        </a:cubicBezTo>
                        <a:cubicBezTo>
                          <a:pt x="26" y="27"/>
                          <a:pt x="27" y="24"/>
                          <a:pt x="27" y="20"/>
                        </a:cubicBezTo>
                        <a:close/>
                        <a:moveTo>
                          <a:pt x="36" y="20"/>
                        </a:moveTo>
                        <a:cubicBezTo>
                          <a:pt x="36" y="24"/>
                          <a:pt x="35" y="28"/>
                          <a:pt x="33" y="31"/>
                        </a:cubicBezTo>
                        <a:cubicBezTo>
                          <a:pt x="31" y="34"/>
                          <a:pt x="28" y="37"/>
                          <a:pt x="24" y="38"/>
                        </a:cubicBezTo>
                        <a:cubicBezTo>
                          <a:pt x="35" y="48"/>
                          <a:pt x="35" y="48"/>
                          <a:pt x="35" y="48"/>
                        </a:cubicBezTo>
                        <a:cubicBezTo>
                          <a:pt x="24" y="48"/>
                          <a:pt x="24" y="48"/>
                          <a:pt x="24" y="48"/>
                        </a:cubicBezTo>
                        <a:cubicBezTo>
                          <a:pt x="17" y="39"/>
                          <a:pt x="17" y="39"/>
                          <a:pt x="17" y="39"/>
                        </a:cubicBezTo>
                        <a:cubicBezTo>
                          <a:pt x="14" y="39"/>
                          <a:pt x="10" y="38"/>
                          <a:pt x="8" y="37"/>
                        </a:cubicBezTo>
                        <a:cubicBezTo>
                          <a:pt x="6" y="35"/>
                          <a:pt x="4" y="33"/>
                          <a:pt x="2" y="30"/>
                        </a:cubicBezTo>
                        <a:cubicBezTo>
                          <a:pt x="1" y="27"/>
                          <a:pt x="0" y="24"/>
                          <a:pt x="0" y="21"/>
                        </a:cubicBezTo>
                        <a:cubicBezTo>
                          <a:pt x="0" y="17"/>
                          <a:pt x="1" y="13"/>
                          <a:pt x="2" y="10"/>
                        </a:cubicBezTo>
                        <a:cubicBezTo>
                          <a:pt x="4" y="7"/>
                          <a:pt x="6" y="5"/>
                          <a:pt x="9" y="3"/>
                        </a:cubicBezTo>
                        <a:cubicBezTo>
                          <a:pt x="12" y="1"/>
                          <a:pt x="15" y="0"/>
                          <a:pt x="18" y="0"/>
                        </a:cubicBezTo>
                        <a:cubicBezTo>
                          <a:pt x="22" y="0"/>
                          <a:pt x="25" y="1"/>
                          <a:pt x="27" y="3"/>
                        </a:cubicBezTo>
                        <a:cubicBezTo>
                          <a:pt x="30" y="4"/>
                          <a:pt x="32" y="6"/>
                          <a:pt x="33" y="10"/>
                        </a:cubicBezTo>
                        <a:cubicBezTo>
                          <a:pt x="35" y="13"/>
                          <a:pt x="36" y="16"/>
                          <a:pt x="36" y="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3260" tIns="46630" rIns="93260" bIns="4663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000"/>
                  </a:p>
                </p:txBody>
              </p:sp>
              <p:sp>
                <p:nvSpPr>
                  <p:cNvPr id="31" name="Freeform 62">
                    <a:extLst>
                      <a:ext uri="{FF2B5EF4-FFF2-40B4-BE49-F238E27FC236}">
                        <a16:creationId xmlns:a16="http://schemas.microsoft.com/office/drawing/2014/main" id="{5A2A19E2-A312-464E-86B4-2287F70818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54" y="1481"/>
                    <a:ext cx="35" cy="62"/>
                  </a:xfrm>
                  <a:custGeom>
                    <a:avLst/>
                    <a:gdLst>
                      <a:gd name="T0" fmla="*/ 35 w 35"/>
                      <a:gd name="T1" fmla="*/ 62 h 62"/>
                      <a:gd name="T2" fmla="*/ 0 w 35"/>
                      <a:gd name="T3" fmla="*/ 62 h 62"/>
                      <a:gd name="T4" fmla="*/ 0 w 35"/>
                      <a:gd name="T5" fmla="*/ 0 h 62"/>
                      <a:gd name="T6" fmla="*/ 13 w 35"/>
                      <a:gd name="T7" fmla="*/ 0 h 62"/>
                      <a:gd name="T8" fmla="*/ 13 w 35"/>
                      <a:gd name="T9" fmla="*/ 51 h 62"/>
                      <a:gd name="T10" fmla="*/ 35 w 35"/>
                      <a:gd name="T11" fmla="*/ 51 h 62"/>
                      <a:gd name="T12" fmla="*/ 35 w 35"/>
                      <a:gd name="T13" fmla="*/ 62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5" h="62">
                        <a:moveTo>
                          <a:pt x="35" y="62"/>
                        </a:moveTo>
                        <a:lnTo>
                          <a:pt x="0" y="62"/>
                        </a:lnTo>
                        <a:lnTo>
                          <a:pt x="0" y="0"/>
                        </a:lnTo>
                        <a:lnTo>
                          <a:pt x="13" y="0"/>
                        </a:lnTo>
                        <a:lnTo>
                          <a:pt x="13" y="51"/>
                        </a:lnTo>
                        <a:lnTo>
                          <a:pt x="35" y="51"/>
                        </a:lnTo>
                        <a:lnTo>
                          <a:pt x="35" y="6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3260" tIns="46630" rIns="93260" bIns="4663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000"/>
                  </a:p>
                </p:txBody>
              </p:sp>
              <p:sp>
                <p:nvSpPr>
                  <p:cNvPr id="32" name="Freeform 63">
                    <a:extLst>
                      <a:ext uri="{FF2B5EF4-FFF2-40B4-BE49-F238E27FC236}">
                        <a16:creationId xmlns:a16="http://schemas.microsoft.com/office/drawing/2014/main" id="{8C757A86-CC3B-4888-B1C5-E43B88A8CC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34" y="1371"/>
                    <a:ext cx="152" cy="47"/>
                  </a:xfrm>
                  <a:custGeom>
                    <a:avLst/>
                    <a:gdLst>
                      <a:gd name="T0" fmla="*/ 92 w 92"/>
                      <a:gd name="T1" fmla="*/ 14 h 29"/>
                      <a:gd name="T2" fmla="*/ 46 w 92"/>
                      <a:gd name="T3" fmla="*/ 29 h 29"/>
                      <a:gd name="T4" fmla="*/ 0 w 92"/>
                      <a:gd name="T5" fmla="*/ 14 h 29"/>
                      <a:gd name="T6" fmla="*/ 46 w 92"/>
                      <a:gd name="T7" fmla="*/ 0 h 29"/>
                      <a:gd name="T8" fmla="*/ 92 w 92"/>
                      <a:gd name="T9" fmla="*/ 14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2" h="29">
                        <a:moveTo>
                          <a:pt x="92" y="14"/>
                        </a:moveTo>
                        <a:cubicBezTo>
                          <a:pt x="92" y="22"/>
                          <a:pt x="72" y="29"/>
                          <a:pt x="46" y="29"/>
                        </a:cubicBezTo>
                        <a:cubicBezTo>
                          <a:pt x="20" y="29"/>
                          <a:pt x="0" y="22"/>
                          <a:pt x="0" y="14"/>
                        </a:cubicBezTo>
                        <a:cubicBezTo>
                          <a:pt x="0" y="6"/>
                          <a:pt x="20" y="0"/>
                          <a:pt x="46" y="0"/>
                        </a:cubicBezTo>
                        <a:cubicBezTo>
                          <a:pt x="71" y="0"/>
                          <a:pt x="92" y="6"/>
                          <a:pt x="92" y="14"/>
                        </a:cubicBezTo>
                        <a:close/>
                      </a:path>
                    </a:pathLst>
                  </a:custGeom>
                  <a:solidFill>
                    <a:srgbClr val="0078D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3260" tIns="46630" rIns="93260" bIns="4663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000"/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9FA21A6-D965-42DD-963C-F9A27E6D9EEA}"/>
                    </a:ext>
                  </a:extLst>
                </p:cNvPr>
                <p:cNvSpPr txBox="1"/>
                <p:nvPr/>
              </p:nvSpPr>
              <p:spPr>
                <a:xfrm>
                  <a:off x="823076" y="2138715"/>
                  <a:ext cx="2644657" cy="5448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Azure SQL DB</a:t>
                  </a: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84620E-E331-4B41-BE48-4B3E700C7110}"/>
                  </a:ext>
                </a:extLst>
              </p:cNvPr>
              <p:cNvSpPr txBox="1"/>
              <p:nvPr/>
            </p:nvSpPr>
            <p:spPr>
              <a:xfrm>
                <a:off x="616729" y="5344105"/>
                <a:ext cx="2870326" cy="555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>
                    <a:latin typeface="Segoe UI" panose="020B0502040204020203" pitchFamily="34" charset="0"/>
                    <a:cs typeface="Segoe UI" panose="020B0502040204020203" pitchFamily="34" charset="0"/>
                  </a:rPr>
                  <a:t>Log Analytics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3548161-A849-4C68-AD8A-09679EEC08B7}"/>
                  </a:ext>
                </a:extLst>
              </p:cNvPr>
              <p:cNvGrpSpPr/>
              <p:nvPr/>
            </p:nvGrpSpPr>
            <p:grpSpPr>
              <a:xfrm>
                <a:off x="2189780" y="2713049"/>
                <a:ext cx="1809299" cy="1033868"/>
                <a:chOff x="2184851" y="2660094"/>
                <a:chExt cx="1809299" cy="1013688"/>
              </a:xfrm>
            </p:grpSpPr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0882B999-5A12-4288-A15B-11C0505515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84851" y="2660094"/>
                  <a:ext cx="0" cy="101368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EF8AB03-8EC3-4D29-8608-1CA772D7762F}"/>
                    </a:ext>
                  </a:extLst>
                </p:cNvPr>
                <p:cNvSpPr txBox="1"/>
                <p:nvPr/>
              </p:nvSpPr>
              <p:spPr>
                <a:xfrm>
                  <a:off x="2267874" y="2930703"/>
                  <a:ext cx="1726276" cy="544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Ink Free" panose="03080402000500000000" pitchFamily="66" charset="0"/>
                    </a:rPr>
                    <a:t>event log</a:t>
                  </a: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2A64144-1C1B-4B56-8404-ECD2C1B7EEBB}"/>
                  </a:ext>
                </a:extLst>
              </p:cNvPr>
              <p:cNvGrpSpPr/>
              <p:nvPr/>
            </p:nvGrpSpPr>
            <p:grpSpPr>
              <a:xfrm>
                <a:off x="2919438" y="1903420"/>
                <a:ext cx="4032621" cy="2453771"/>
                <a:chOff x="2857621" y="1866267"/>
                <a:chExt cx="3953907" cy="2405876"/>
              </a:xfrm>
            </p:grpSpPr>
            <p:cxnSp>
              <p:nvCxnSpPr>
                <p:cNvPr id="20" name="Connector: Elbow 19">
                  <a:extLst>
                    <a:ext uri="{FF2B5EF4-FFF2-40B4-BE49-F238E27FC236}">
                      <a16:creationId xmlns:a16="http://schemas.microsoft.com/office/drawing/2014/main" id="{74EAE9EA-633D-4197-8E96-F7DDB6C8E4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2857621" y="2386477"/>
                  <a:ext cx="3378426" cy="1885666"/>
                </a:xfrm>
                <a:prstGeom prst="bentConnector3">
                  <a:avLst/>
                </a:prstGeom>
                <a:ln w="28575"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AF3EA6E-9B8F-4565-BDD1-2BB9546C120C}"/>
                    </a:ext>
                  </a:extLst>
                </p:cNvPr>
                <p:cNvSpPr txBox="1"/>
                <p:nvPr/>
              </p:nvSpPr>
              <p:spPr>
                <a:xfrm>
                  <a:off x="4564843" y="1866267"/>
                  <a:ext cx="2246685" cy="544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>
                      <a:latin typeface="Ink Free" panose="03080402000500000000" pitchFamily="66" charset="0"/>
                    </a:rPr>
                    <a:t>read data</a:t>
                  </a:r>
                </a:p>
              </p:txBody>
            </p:sp>
          </p:grpSp>
          <p:pic>
            <p:nvPicPr>
              <p:cNvPr id="19" name="Graphic 18" descr="Closed book">
                <a:extLst>
                  <a:ext uri="{FF2B5EF4-FFF2-40B4-BE49-F238E27FC236}">
                    <a16:creationId xmlns:a16="http://schemas.microsoft.com/office/drawing/2014/main" id="{292C6373-6B9A-48B5-96EF-36C4E8382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193846" y="1602669"/>
                <a:ext cx="1545521" cy="1545521"/>
              </a:xfrm>
              <a:prstGeom prst="rect">
                <a:avLst/>
              </a:prstGeom>
            </p:spPr>
          </p:pic>
        </p:grp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0F519E36-87B4-407D-9CED-F63A025E6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2604" y="5542155"/>
              <a:ext cx="562501" cy="5625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46637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C8AE8-627F-4484-BCA4-88CAFC6D0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441" y="2492004"/>
            <a:ext cx="9326033" cy="3009748"/>
          </a:xfrm>
        </p:spPr>
        <p:txBody>
          <a:bodyPr/>
          <a:lstStyle/>
          <a:p>
            <a:r>
              <a:rPr lang="en-US" sz="4488" dirty="0">
                <a:solidFill>
                  <a:schemeClr val="accent2"/>
                </a:solidFill>
                <a:cs typeface="Segoe UI"/>
              </a:rPr>
              <a:t>Learn with us!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tx1"/>
                </a:solidFill>
                <a:cs typeface="Segoe UI"/>
              </a:rPr>
              <a:t>View our on-demand playlist: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ea typeface="+mj-lt"/>
                <a:cs typeface="+mj-lt"/>
              </a:rPr>
              <a:t>aka.ms/</a:t>
            </a:r>
            <a:r>
              <a:rPr lang="en-US" dirty="0" err="1">
                <a:solidFill>
                  <a:schemeClr val="tx1"/>
                </a:solidFill>
                <a:ea typeface="+mj-lt"/>
                <a:cs typeface="+mj-lt"/>
              </a:rPr>
              <a:t>azuresqlandadf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DBE7810-872D-49C8-9512-8DCC067844BA}"/>
              </a:ext>
            </a:extLst>
          </p:cNvPr>
          <p:cNvSpPr txBox="1">
            <a:spLocks/>
          </p:cNvSpPr>
          <p:nvPr/>
        </p:nvSpPr>
        <p:spPr>
          <a:xfrm>
            <a:off x="705441" y="5848666"/>
            <a:ext cx="2163355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1304"/>
            <a:r>
              <a:rPr lang="en-US" sz="1800" dirty="0">
                <a:solidFill>
                  <a:srgbClr val="50E6FF"/>
                </a:solidFill>
                <a:latin typeface="Segoe UI Semibold"/>
              </a:rPr>
              <a:t>@AzureSQL</a:t>
            </a:r>
          </a:p>
          <a:p>
            <a:pPr defTabSz="951304"/>
            <a:r>
              <a:rPr lang="en-US" sz="1800" dirty="0">
                <a:solidFill>
                  <a:srgbClr val="50E6FF"/>
                </a:solidFill>
                <a:latin typeface="Segoe UI Semibold"/>
              </a:rPr>
              <a:t>@AzDataFactory</a:t>
            </a:r>
          </a:p>
        </p:txBody>
      </p:sp>
    </p:spTree>
    <p:extLst>
      <p:ext uri="{BB962C8B-B14F-4D97-AF65-F5344CB8AC3E}">
        <p14:creationId xmlns:p14="http://schemas.microsoft.com/office/powerpoint/2010/main" val="416063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6708-45E7-4161-A763-100683C0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713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366B60F-7A7F-A141-B72C-4D836A55C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45201167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BF5059-C0C0-4627-96CF-CF12127A90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47360" y="791204"/>
            <a:ext cx="6574158" cy="551779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800" b="1" dirty="0">
                <a:cs typeface="Segoe UI"/>
              </a:rPr>
              <a:t>Modern data experiences, multi dat</a:t>
            </a:r>
            <a:r>
              <a:rPr lang="en-US" sz="2800" b="1" dirty="0"/>
              <a:t>a-platforms</a:t>
            </a:r>
            <a:br>
              <a:rPr lang="en-US" sz="2800" dirty="0">
                <a:cs typeface="Segoe UI"/>
              </a:rPr>
            </a:br>
            <a:r>
              <a:rPr lang="en-US" sz="2800" dirty="0">
                <a:latin typeface="+mn-lt"/>
                <a:cs typeface="Segoe UI"/>
              </a:rPr>
              <a:t>SQL: SQL Server, PostgreSQL, Azure SQL Edge, Azure SQL*</a:t>
            </a:r>
            <a:br>
              <a:rPr lang="en-US" sz="2800" dirty="0">
                <a:latin typeface="+mn-lt"/>
                <a:cs typeface="Segoe UI"/>
              </a:rPr>
            </a:br>
            <a:r>
              <a:rPr lang="en-US" sz="2800" dirty="0">
                <a:latin typeface="+mn-lt"/>
                <a:cs typeface="Segoe UI"/>
              </a:rPr>
              <a:t>KQL: Azure Data Explorer</a:t>
            </a:r>
            <a:br>
              <a:rPr lang="en-US" sz="2800" dirty="0">
                <a:latin typeface="+mn-lt"/>
                <a:cs typeface="Segoe UI"/>
              </a:rPr>
            </a:br>
            <a:r>
              <a:rPr lang="en-US" sz="2800" dirty="0">
                <a:latin typeface="+mn-lt"/>
                <a:cs typeface="Segoe UI"/>
              </a:rPr>
              <a:t>Environment: On-premises, poly-cloud</a:t>
            </a:r>
            <a:br>
              <a:rPr lang="en-US" sz="2800" dirty="0">
                <a:cs typeface="Segoe UI"/>
              </a:rPr>
            </a:br>
            <a:endParaRPr lang="en-US" sz="2256" dirty="0">
              <a:cs typeface="Segoe UI"/>
            </a:endParaRPr>
          </a:p>
          <a:p>
            <a:r>
              <a:rPr lang="en-US" sz="2800" b="1" dirty="0">
                <a:latin typeface="+mn-lt"/>
              </a:rPr>
              <a:t>Client tool </a:t>
            </a:r>
            <a:r>
              <a:rPr lang="en-US" sz="2800" dirty="0">
                <a:latin typeface="+mn-lt"/>
              </a:rPr>
              <a:t>on multi-platforms: Windows, Linux, macOS</a:t>
            </a:r>
          </a:p>
          <a:p>
            <a:r>
              <a:rPr lang="en-US" sz="2800" b="1" dirty="0">
                <a:latin typeface="+mn-lt"/>
              </a:rPr>
              <a:t>Extensible </a:t>
            </a:r>
            <a:r>
              <a:rPr lang="en-US" sz="2800" dirty="0">
                <a:latin typeface="+mn-lt"/>
              </a:rPr>
              <a:t>tool</a:t>
            </a:r>
          </a:p>
          <a:p>
            <a:r>
              <a:rPr lang="en-US" sz="2800" b="1" dirty="0">
                <a:latin typeface="+mn-lt"/>
                <a:cs typeface="Segoe UI"/>
              </a:rPr>
              <a:t>Git</a:t>
            </a:r>
            <a:r>
              <a:rPr lang="en-US" sz="2800" dirty="0">
                <a:latin typeface="+mn-lt"/>
                <a:cs typeface="Segoe UI"/>
              </a:rPr>
              <a:t> support</a:t>
            </a:r>
          </a:p>
          <a:p>
            <a:r>
              <a:rPr lang="en-US" sz="2800" b="1" dirty="0" err="1">
                <a:latin typeface="+mn-lt"/>
              </a:rPr>
              <a:t>Jupyter</a:t>
            </a:r>
            <a:r>
              <a:rPr lang="en-US" sz="2800" b="1" dirty="0">
                <a:latin typeface="+mn-lt"/>
              </a:rPr>
              <a:t> Notebook </a:t>
            </a:r>
            <a:r>
              <a:rPr lang="en-US" sz="2800" dirty="0">
                <a:latin typeface="+mn-lt"/>
              </a:rPr>
              <a:t>experiences</a:t>
            </a:r>
          </a:p>
          <a:p>
            <a:r>
              <a:rPr lang="en-US" sz="2800" dirty="0">
                <a:latin typeface="+mn-lt"/>
              </a:rPr>
              <a:t>… and more …</a:t>
            </a:r>
          </a:p>
        </p:txBody>
      </p:sp>
      <p:pic>
        <p:nvPicPr>
          <p:cNvPr id="7" name="Picture 6" descr="Students using laptop in a classroom">
            <a:extLst>
              <a:ext uri="{FF2B5EF4-FFF2-40B4-BE49-F238E27FC236}">
                <a16:creationId xmlns:a16="http://schemas.microsoft.com/office/drawing/2014/main" id="{0F946C8B-610E-4BCC-A15C-F956253A41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12" r="25605"/>
          <a:stretch/>
        </p:blipFill>
        <p:spPr>
          <a:xfrm>
            <a:off x="1" y="11395"/>
            <a:ext cx="5075238" cy="69912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682C89-CC5E-4A05-AB89-02B5547875A1}"/>
              </a:ext>
            </a:extLst>
          </p:cNvPr>
          <p:cNvSpPr/>
          <p:nvPr/>
        </p:nvSpPr>
        <p:spPr>
          <a:xfrm>
            <a:off x="0" y="4335462"/>
            <a:ext cx="5075238" cy="17526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B8AFFC3-6CFE-45E6-BEF1-500245B05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716" y="4480158"/>
            <a:ext cx="1298448" cy="1298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03F8DD-6000-42FC-885E-3EC3C7AA2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961" y="4945062"/>
            <a:ext cx="3166555" cy="833544"/>
          </a:xfrm>
        </p:spPr>
        <p:txBody>
          <a:bodyPr/>
          <a:lstStyle/>
          <a:p>
            <a:r>
              <a:rPr lang="en-US" sz="2800">
                <a:latin typeface="Segoe UI Semibold" panose="020B0702040204020203" pitchFamily="34" charset="0"/>
                <a:cs typeface="Segoe UI Semibold" panose="020B0702040204020203" pitchFamily="34" charset="0"/>
              </a:rPr>
              <a:t>Azure Data Studio</a:t>
            </a:r>
          </a:p>
        </p:txBody>
      </p:sp>
    </p:spTree>
    <p:extLst>
      <p:ext uri="{BB962C8B-B14F-4D97-AF65-F5344CB8AC3E}">
        <p14:creationId xmlns:p14="http://schemas.microsoft.com/office/powerpoint/2010/main" val="101507555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3F8DD-6000-42FC-885E-3EC3C7AA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Kqlmagic</a:t>
            </a:r>
            <a:r>
              <a:rPr lang="en-US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in notebooks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BF5059-C0C0-4627-96CF-CF12127A90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1393" y="1523903"/>
            <a:ext cx="10817044" cy="5775171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800" dirty="0">
                <a:cs typeface="Segoe UI"/>
              </a:rPr>
              <a:t>Install </a:t>
            </a:r>
            <a:r>
              <a:rPr lang="en-US" sz="2800" dirty="0" err="1">
                <a:cs typeface="Segoe UI"/>
              </a:rPr>
              <a:t>Kqlmagic</a:t>
            </a:r>
            <a:r>
              <a:rPr lang="en-US" sz="2800" dirty="0">
                <a:cs typeface="Segoe UI"/>
              </a:rPr>
              <a:t> package in Python first via Azure Data Studio “Manage Packages”, or:</a:t>
            </a:r>
          </a:p>
          <a:p>
            <a:r>
              <a:rPr lang="pt-BR" sz="2600" dirty="0">
                <a:latin typeface="Consolas" panose="020B0609020204030204" pitchFamily="49" charset="0"/>
              </a:rPr>
              <a:t>	!pip install Kqlmagic --no-cache-dir –upgrade</a:t>
            </a:r>
          </a:p>
          <a:p>
            <a:endParaRPr lang="en-US" sz="2800" dirty="0">
              <a:cs typeface="Segoe UI"/>
            </a:endParaRPr>
          </a:p>
          <a:p>
            <a:r>
              <a:rPr lang="en-US" sz="2800" b="1" dirty="0">
                <a:solidFill>
                  <a:srgbClr val="0070C0"/>
                </a:solidFill>
              </a:rPr>
              <a:t>Quick Usage tips:</a:t>
            </a:r>
          </a:p>
          <a:p>
            <a:pPr marL="92351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Consolas" panose="020B0609020204030204" pitchFamily="49" charset="0"/>
              </a:rPr>
              <a:t>%</a:t>
            </a:r>
            <a:r>
              <a:rPr lang="en-US" sz="2600" dirty="0" err="1">
                <a:latin typeface="Consolas" panose="020B0609020204030204" pitchFamily="49" charset="0"/>
              </a:rPr>
              <a:t>reload_ext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lang="en-US" sz="2600" dirty="0" err="1">
                <a:latin typeface="Consolas" panose="020B0609020204030204" pitchFamily="49" charset="0"/>
              </a:rPr>
              <a:t>Kqlmagic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lang="en-US" sz="2600" dirty="0"/>
              <a:t>is needed on every notebook session</a:t>
            </a:r>
          </a:p>
          <a:p>
            <a:pPr marL="92351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Consolas" panose="020B0609020204030204" pitchFamily="49" charset="0"/>
              </a:rPr>
              <a:t>%</a:t>
            </a:r>
            <a:r>
              <a:rPr lang="en-US" sz="2600" dirty="0" err="1">
                <a:latin typeface="Consolas" panose="020B0609020204030204" pitchFamily="49" charset="0"/>
              </a:rPr>
              <a:t>kql</a:t>
            </a:r>
            <a:r>
              <a:rPr lang="en-US" sz="2600" dirty="0">
                <a:latin typeface="Consolas" panose="020B0609020204030204" pitchFamily="49" charset="0"/>
              </a:rPr>
              <a:t> &lt;</a:t>
            </a:r>
            <a:r>
              <a:rPr lang="en-US" sz="2600" b="1" dirty="0">
                <a:latin typeface="Consolas" panose="020B0609020204030204" pitchFamily="49" charset="0"/>
              </a:rPr>
              <a:t>connection string</a:t>
            </a:r>
            <a:r>
              <a:rPr lang="en-US" sz="2600" dirty="0">
                <a:latin typeface="Consolas" panose="020B0609020204030204" pitchFamily="49" charset="0"/>
              </a:rPr>
              <a:t>&gt; </a:t>
            </a:r>
            <a:r>
              <a:rPr lang="en-US" sz="2600" dirty="0"/>
              <a:t>is needed at least once on every notebook session. Also use this to add a connection in the session.</a:t>
            </a:r>
            <a:endParaRPr lang="en-US" sz="2600" dirty="0">
              <a:latin typeface="Consolas" panose="020B0609020204030204" pitchFamily="49" charset="0"/>
            </a:endParaRPr>
          </a:p>
          <a:p>
            <a:pPr marL="92351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Consolas" panose="020B0609020204030204" pitchFamily="49" charset="0"/>
              </a:rPr>
              <a:t>%</a:t>
            </a:r>
            <a:r>
              <a:rPr lang="en-US" sz="2600" dirty="0" err="1">
                <a:latin typeface="Consolas" panose="020B0609020204030204" pitchFamily="49" charset="0"/>
              </a:rPr>
              <a:t>kql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lang="en-US" dirty="0"/>
              <a:t>or </a:t>
            </a:r>
            <a:r>
              <a:rPr lang="en-US" sz="2600" dirty="0">
                <a:latin typeface="Consolas" panose="020B0609020204030204" pitchFamily="49" charset="0"/>
              </a:rPr>
              <a:t>%%</a:t>
            </a:r>
            <a:r>
              <a:rPr lang="en-US" sz="2600" dirty="0" err="1">
                <a:latin typeface="Consolas" panose="020B0609020204030204" pitchFamily="49" charset="0"/>
              </a:rPr>
              <a:t>kql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lang="en-US" sz="2600" dirty="0"/>
              <a:t>is needed to be prefixed before any KQL queries</a:t>
            </a:r>
            <a:endParaRPr lang="en-US" sz="2600" dirty="0">
              <a:latin typeface="Consolas" panose="020B0609020204030204" pitchFamily="49" charset="0"/>
            </a:endParaRPr>
          </a:p>
          <a:p>
            <a:pPr marL="92351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0">
              <a:buNone/>
            </a:pPr>
            <a:r>
              <a:rPr lang="en-US" sz="2800" b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https://docs.microsoft.com/azure/data-explorer/kqlmagic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28520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3F8DD-6000-42FC-885E-3EC3C7AA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Connection Tips</a:t>
            </a:r>
            <a:endParaRPr lang="en-US" sz="3200" dirty="0">
              <a:solidFill>
                <a:srgbClr val="0070C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24213-9AC2-47B8-BD35-BC4DB65E1E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5138" y="1826154"/>
            <a:ext cx="11239789" cy="4985980"/>
          </a:xfrm>
        </p:spPr>
        <p:txBody>
          <a:bodyPr/>
          <a:lstStyle/>
          <a:p>
            <a:endParaRPr lang="en-US" sz="24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kql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loganalytics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://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code;workspace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='&lt;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WorkspaceID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Working with multiple tenants? </a:t>
            </a:r>
            <a:br>
              <a:rPr lang="en-US" sz="2400" dirty="0"/>
            </a:br>
            <a:r>
              <a:rPr lang="en-US" sz="2400" dirty="0"/>
              <a:t>You can provide </a:t>
            </a:r>
            <a:r>
              <a:rPr lang="en-US" sz="2400" b="1" dirty="0"/>
              <a:t>Tenant ID </a:t>
            </a:r>
            <a:r>
              <a:rPr lang="en-US" sz="2400" dirty="0"/>
              <a:t>in the connection string instead of “code”. For example:</a:t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%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kql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loganalytics://</a:t>
            </a:r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tenant=&lt;</a:t>
            </a:r>
            <a:r>
              <a:rPr lang="en-US" sz="24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TenantID</a:t>
            </a:r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;workspace='&lt;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WorkspaceID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&gt;'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Fluent in Python? </a:t>
            </a:r>
            <a:br>
              <a:rPr lang="en-US" sz="2400" dirty="0"/>
            </a:br>
            <a:r>
              <a:rPr lang="en-US" sz="2400" dirty="0"/>
              <a:t>Try out </a:t>
            </a:r>
            <a:r>
              <a:rPr lang="en-US" sz="2400" b="1" dirty="0"/>
              <a:t>Azure CLI </a:t>
            </a:r>
            <a:r>
              <a:rPr lang="en-US" sz="2400" dirty="0"/>
              <a:t>in Python, and use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-try-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azcli_login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option at the end.</a:t>
            </a:r>
            <a:br>
              <a:rPr lang="en-US" sz="2400" dirty="0"/>
            </a:b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kql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loganalytics://code;workspace='&lt;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WorkspaceID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&gt;' </a:t>
            </a:r>
            <a:r>
              <a:rPr lang="en-US" sz="2400" dirty="0">
                <a:solidFill>
                  <a:schemeClr val="accent2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-try-</a:t>
            </a:r>
            <a:r>
              <a:rPr lang="en-US" sz="2400" dirty="0" err="1">
                <a:solidFill>
                  <a:schemeClr val="accent2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azcli_login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endParaRPr lang="en-US" sz="24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44628C-738D-4616-AA9E-21D6F80B138C}"/>
              </a:ext>
            </a:extLst>
          </p:cNvPr>
          <p:cNvGrpSpPr/>
          <p:nvPr/>
        </p:nvGrpSpPr>
        <p:grpSpPr>
          <a:xfrm>
            <a:off x="512098" y="1676849"/>
            <a:ext cx="3052998" cy="523220"/>
            <a:chOff x="6214808" y="4469626"/>
            <a:chExt cx="3052998" cy="52322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8B70CD0-A347-4D14-B76A-F5FE22C47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14808" y="4469626"/>
              <a:ext cx="457200" cy="457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9C7A9F-8537-4903-BBCB-62313E26019C}"/>
                </a:ext>
              </a:extLst>
            </p:cNvPr>
            <p:cNvSpPr txBox="1"/>
            <p:nvPr/>
          </p:nvSpPr>
          <p:spPr>
            <a:xfrm>
              <a:off x="6443408" y="4469626"/>
              <a:ext cx="2824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 Analytics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409098A-92EB-40C7-977C-1023EA78FDEA}"/>
              </a:ext>
            </a:extLst>
          </p:cNvPr>
          <p:cNvSpPr/>
          <p:nvPr/>
        </p:nvSpPr>
        <p:spPr>
          <a:xfrm>
            <a:off x="8970130" y="361305"/>
            <a:ext cx="3106366" cy="926798"/>
          </a:xfrm>
          <a:custGeom>
            <a:avLst/>
            <a:gdLst>
              <a:gd name="connsiteX0" fmla="*/ 0 w 3106366"/>
              <a:gd name="connsiteY0" fmla="*/ 0 h 926798"/>
              <a:gd name="connsiteX1" fmla="*/ 3106366 w 3106366"/>
              <a:gd name="connsiteY1" fmla="*/ 0 h 926798"/>
              <a:gd name="connsiteX2" fmla="*/ 3106366 w 3106366"/>
              <a:gd name="connsiteY2" fmla="*/ 926798 h 926798"/>
              <a:gd name="connsiteX3" fmla="*/ 0 w 3106366"/>
              <a:gd name="connsiteY3" fmla="*/ 926798 h 926798"/>
              <a:gd name="connsiteX4" fmla="*/ 0 w 3106366"/>
              <a:gd name="connsiteY4" fmla="*/ 0 h 92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366" h="926798" fill="none" extrusionOk="0">
                <a:moveTo>
                  <a:pt x="0" y="0"/>
                </a:moveTo>
                <a:cubicBezTo>
                  <a:pt x="577805" y="-33775"/>
                  <a:pt x="1937609" y="138873"/>
                  <a:pt x="3106366" y="0"/>
                </a:cubicBezTo>
                <a:cubicBezTo>
                  <a:pt x="3178854" y="323139"/>
                  <a:pt x="3132384" y="798234"/>
                  <a:pt x="3106366" y="926798"/>
                </a:cubicBezTo>
                <a:cubicBezTo>
                  <a:pt x="2519748" y="789468"/>
                  <a:pt x="592227" y="788942"/>
                  <a:pt x="0" y="926798"/>
                </a:cubicBezTo>
                <a:cubicBezTo>
                  <a:pt x="-10716" y="586940"/>
                  <a:pt x="-34594" y="326096"/>
                  <a:pt x="0" y="0"/>
                </a:cubicBezTo>
                <a:close/>
              </a:path>
              <a:path w="3106366" h="926798" stroke="0" extrusionOk="0">
                <a:moveTo>
                  <a:pt x="0" y="0"/>
                </a:moveTo>
                <a:cubicBezTo>
                  <a:pt x="1385344" y="-101487"/>
                  <a:pt x="1625019" y="-162162"/>
                  <a:pt x="3106366" y="0"/>
                </a:cubicBezTo>
                <a:cubicBezTo>
                  <a:pt x="3141616" y="248177"/>
                  <a:pt x="3076879" y="524685"/>
                  <a:pt x="3106366" y="926798"/>
                </a:cubicBezTo>
                <a:cubicBezTo>
                  <a:pt x="2087835" y="976863"/>
                  <a:pt x="1133238" y="768349"/>
                  <a:pt x="0" y="926798"/>
                </a:cubicBezTo>
                <a:cubicBezTo>
                  <a:pt x="2030" y="567554"/>
                  <a:pt x="-58371" y="314907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Ink Free" panose="03080402000500000000" pitchFamily="66" charset="0"/>
              </a:rPr>
              <a:t>The most asked question!</a:t>
            </a:r>
          </a:p>
        </p:txBody>
      </p:sp>
    </p:spTree>
    <p:extLst>
      <p:ext uri="{BB962C8B-B14F-4D97-AF65-F5344CB8AC3E}">
        <p14:creationId xmlns:p14="http://schemas.microsoft.com/office/powerpoint/2010/main" val="371515138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C8C8F7-5B00-4348-802F-BD20E43DA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04" y="332155"/>
            <a:ext cx="11533187" cy="411162"/>
          </a:xfrm>
        </p:spPr>
        <p:txBody>
          <a:bodyPr/>
          <a:lstStyle/>
          <a:p>
            <a:r>
              <a:rPr lang="en-US" dirty="0"/>
              <a:t>Log Analytics Workspace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81D0EC-CBD1-4D27-A000-247273BB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710"/>
            <a:ext cx="12436475" cy="59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0089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3F8DD-6000-42FC-885E-3EC3C7AA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Useful commands</a:t>
            </a:r>
            <a:b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3200" dirty="0">
              <a:solidFill>
                <a:srgbClr val="0070C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24213-9AC2-47B8-BD35-BC4DB65E1E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9275" y="1497875"/>
            <a:ext cx="11446447" cy="492919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Get version</a:t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%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kql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--version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Get help on a topic, e.g. connection</a:t>
            </a:r>
            <a:br>
              <a:rPr lang="en-US" sz="2400" dirty="0"/>
            </a:b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kql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--help "conn"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Update configuration</a:t>
            </a:r>
            <a:br>
              <a:rPr lang="en-US" sz="2400" dirty="0"/>
            </a:br>
            <a:r>
              <a:rPr lang="en-US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%env KQLMAGIC_CONFIGURATION="&lt;settings&gt;"</a:t>
            </a:r>
          </a:p>
          <a:p>
            <a:endParaRPr lang="en-US" sz="24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Set environment variables using %env magic</a:t>
            </a:r>
            <a:endParaRPr lang="en-US" sz="1800" b="0" dirty="0">
              <a:solidFill>
                <a:srgbClr val="21212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8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env KQLMAGIC_CONFIGURATION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show_query_time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True;plot_package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en-US" sz="1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plotly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';</a:t>
            </a:r>
            <a:r>
              <a:rPr lang="en-US" sz="1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display_limit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=100"</a:t>
            </a:r>
            <a:endParaRPr lang="en-US" sz="1800" b="0" dirty="0">
              <a:solidFill>
                <a:srgbClr val="212121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8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use the following to suppress the </a:t>
            </a:r>
            <a:r>
              <a:rPr lang="en-US" sz="1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Kqlmagic</a:t>
            </a:r>
            <a:r>
              <a:rPr lang="en-US" sz="1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banner:</a:t>
            </a:r>
            <a:endParaRPr lang="en-US" sz="1800" b="0" dirty="0">
              <a:solidFill>
                <a:srgbClr val="21212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8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env KQLMAGIC_CONFIGURATION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show_init_banner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=False"</a:t>
            </a:r>
            <a:endParaRPr lang="en-US" sz="1800" b="0" dirty="0">
              <a:solidFill>
                <a:srgbClr val="212121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734998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DDA673F-B150-440E-A231-04110611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>
                <a:solidFill>
                  <a:srgbClr val="4CD9F1"/>
                </a:solidFill>
              </a:rPr>
              <a:t>KQL</a:t>
            </a:r>
            <a:r>
              <a:rPr lang="en-US" dirty="0"/>
              <a:t> for troubleshooting Azure </a:t>
            </a:r>
            <a:r>
              <a:rPr lang="en-US" dirty="0">
                <a:solidFill>
                  <a:srgbClr val="4CD9F1"/>
                </a:solidFill>
              </a:rPr>
              <a:t>SQL</a:t>
            </a:r>
            <a:r>
              <a:rPr lang="en-US" dirty="0"/>
              <a:t> DB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34B984-75E0-4535-9D92-210AE63A2379}"/>
              </a:ext>
            </a:extLst>
          </p:cNvPr>
          <p:cNvGrpSpPr/>
          <p:nvPr/>
        </p:nvGrpSpPr>
        <p:grpSpPr>
          <a:xfrm>
            <a:off x="3578697" y="4355186"/>
            <a:ext cx="7934496" cy="2371896"/>
            <a:chOff x="4313237" y="4487862"/>
            <a:chExt cx="7934496" cy="237189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304E81-8D4E-450F-BD87-A05D215F8A54}"/>
                </a:ext>
              </a:extLst>
            </p:cNvPr>
            <p:cNvSpPr/>
            <p:nvPr/>
          </p:nvSpPr>
          <p:spPr>
            <a:xfrm>
              <a:off x="4313237" y="5192171"/>
              <a:ext cx="6035040" cy="110799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Julie Koesmarno (@MsSQLGirl)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Program Manager, Microsoft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jukoesma@microsoft.com</a:t>
              </a:r>
            </a:p>
          </p:txBody>
        </p:sp>
        <p:pic>
          <p:nvPicPr>
            <p:cNvPr id="8" name="Picture 7" descr="A close up of a person wearing glasses&#10;&#10;Description automatically generated">
              <a:extLst>
                <a:ext uri="{FF2B5EF4-FFF2-40B4-BE49-F238E27FC236}">
                  <a16:creationId xmlns:a16="http://schemas.microsoft.com/office/drawing/2014/main" id="{9AE8AB91-C7AD-465A-B572-D952985EA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674" t="1361" r="674" b="23639"/>
            <a:stretch/>
          </p:blipFill>
          <p:spPr>
            <a:xfrm>
              <a:off x="9875837" y="4487862"/>
              <a:ext cx="2371896" cy="2371896"/>
            </a:xfrm>
            <a:prstGeom prst="snip2DiagRect">
              <a:avLst>
                <a:gd name="adj1" fmla="val 21131"/>
                <a:gd name="adj2" fmla="val 16667"/>
              </a:avLst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85EB743-ACDF-49F3-9EB6-D37CFFF64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313237" y="5193771"/>
              <a:ext cx="457200" cy="1106424"/>
            </a:xfrm>
            <a:prstGeom prst="rect">
              <a:avLst/>
            </a:prstGeom>
            <a:solidFill>
              <a:srgbClr val="4CD9F1"/>
            </a:solidFill>
          </p:spPr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2400">
                <a:solidFill>
                  <a:schemeClr val="accent1"/>
                </a:solidFill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EC951-9A18-4AFF-BB86-DA7A3565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5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3F8DD-6000-42FC-885E-3EC3C7AA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Kusto Query Language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BF5059-C0C0-4627-96CF-CF12127A90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32037" y="1463669"/>
            <a:ext cx="9617825" cy="1982081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cs typeface="Segoe UI"/>
              </a:rPr>
              <a:t>Optimized </a:t>
            </a:r>
            <a:r>
              <a:rPr lang="en-US" sz="2800" b="1">
                <a:cs typeface="Segoe UI"/>
              </a:rPr>
              <a:t>query language </a:t>
            </a:r>
            <a:r>
              <a:rPr lang="en-US" sz="2800">
                <a:cs typeface="Segoe UI"/>
              </a:rPr>
              <a:t>with </a:t>
            </a:r>
            <a:r>
              <a:rPr lang="en-US" sz="2800" b="1">
                <a:cs typeface="Segoe UI"/>
              </a:rPr>
              <a:t>visualization</a:t>
            </a:r>
            <a:r>
              <a:rPr lang="en-US" sz="2800">
                <a:cs typeface="Segoe UI"/>
              </a:rPr>
              <a:t> options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cs typeface="Segoe UI"/>
              </a:rPr>
              <a:t>For </a:t>
            </a:r>
            <a:r>
              <a:rPr lang="en-US" sz="2800" b="1">
                <a:cs typeface="Segoe UI"/>
              </a:rPr>
              <a:t>fast read-only </a:t>
            </a:r>
            <a:r>
              <a:rPr lang="en-US" sz="2800">
                <a:cs typeface="Segoe UI"/>
              </a:rPr>
              <a:t>data retrieval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/>
              <a:t>Troubleshooting</a:t>
            </a:r>
            <a:r>
              <a:rPr lang="en-US" sz="2800"/>
              <a:t> &amp; deep diagnostics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cs typeface="Segoe UI"/>
              </a:rPr>
              <a:t>Real-time stream / big </a:t>
            </a:r>
            <a:r>
              <a:rPr lang="en-US" sz="2800"/>
              <a:t>d</a:t>
            </a:r>
            <a:r>
              <a:rPr lang="en-US" sz="2800">
                <a:cs typeface="Segoe UI"/>
              </a:rPr>
              <a:t>ata </a:t>
            </a:r>
            <a:r>
              <a:rPr lang="en-US" sz="2800" b="1">
                <a:cs typeface="Segoe UI"/>
              </a:rPr>
              <a:t>analytics</a:t>
            </a:r>
          </a:p>
        </p:txBody>
      </p:sp>
      <p:grpSp>
        <p:nvGrpSpPr>
          <p:cNvPr id="4" name="analyze" descr="analyze, search">
            <a:extLst>
              <a:ext uri="{FF2B5EF4-FFF2-40B4-BE49-F238E27FC236}">
                <a16:creationId xmlns:a16="http://schemas.microsoft.com/office/drawing/2014/main" id="{DDAE6663-D247-4918-82CF-3676A2B00E5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8037" y="1852820"/>
            <a:ext cx="1295398" cy="1295398"/>
            <a:chOff x="1654" y="806"/>
            <a:chExt cx="239" cy="239"/>
          </a:xfrm>
        </p:grpSpPr>
        <p:sp>
          <p:nvSpPr>
            <p:cNvPr id="5" name="AutoShape 37">
              <a:extLst>
                <a:ext uri="{FF2B5EF4-FFF2-40B4-BE49-F238E27FC236}">
                  <a16:creationId xmlns:a16="http://schemas.microsoft.com/office/drawing/2014/main" id="{CCC4EAD1-D0DC-494E-8286-332E2E63F68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54" y="806"/>
              <a:ext cx="239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39">
              <a:extLst>
                <a:ext uri="{FF2B5EF4-FFF2-40B4-BE49-F238E27FC236}">
                  <a16:creationId xmlns:a16="http://schemas.microsoft.com/office/drawing/2014/main" id="{81064F77-ED61-41A2-8D8E-FC772933C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3" y="805"/>
              <a:ext cx="27" cy="27"/>
            </a:xfrm>
            <a:custGeom>
              <a:avLst/>
              <a:gdLst>
                <a:gd name="T0" fmla="*/ 20 w 41"/>
                <a:gd name="T1" fmla="*/ 40 h 40"/>
                <a:gd name="T2" fmla="*/ 0 w 41"/>
                <a:gd name="T3" fmla="*/ 20 h 40"/>
                <a:gd name="T4" fmla="*/ 20 w 41"/>
                <a:gd name="T5" fmla="*/ 0 h 40"/>
                <a:gd name="T6" fmla="*/ 41 w 41"/>
                <a:gd name="T7" fmla="*/ 20 h 40"/>
                <a:gd name="T8" fmla="*/ 20 w 41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0"/>
                  </a:cubicBezTo>
                  <a:cubicBezTo>
                    <a:pt x="41" y="31"/>
                    <a:pt x="31" y="40"/>
                    <a:pt x="20" y="4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40">
              <a:extLst>
                <a:ext uri="{FF2B5EF4-FFF2-40B4-BE49-F238E27FC236}">
                  <a16:creationId xmlns:a16="http://schemas.microsoft.com/office/drawing/2014/main" id="{C0731936-31F8-4BA7-8544-EE5957125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" y="805"/>
              <a:ext cx="26" cy="27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41">
              <a:extLst>
                <a:ext uri="{FF2B5EF4-FFF2-40B4-BE49-F238E27FC236}">
                  <a16:creationId xmlns:a16="http://schemas.microsoft.com/office/drawing/2014/main" id="{B9B91341-29CA-48B4-9B13-BACCA99EB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4" y="805"/>
              <a:ext cx="26" cy="27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42">
              <a:extLst>
                <a:ext uri="{FF2B5EF4-FFF2-40B4-BE49-F238E27FC236}">
                  <a16:creationId xmlns:a16="http://schemas.microsoft.com/office/drawing/2014/main" id="{CDADAAE5-DCC8-4335-A162-86AC184C6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805"/>
              <a:ext cx="27" cy="27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43">
              <a:extLst>
                <a:ext uri="{FF2B5EF4-FFF2-40B4-BE49-F238E27FC236}">
                  <a16:creationId xmlns:a16="http://schemas.microsoft.com/office/drawing/2014/main" id="{A6ABE1F0-3172-49B2-B28B-4D58A28D6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3" y="805"/>
              <a:ext cx="27" cy="27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44">
              <a:extLst>
                <a:ext uri="{FF2B5EF4-FFF2-40B4-BE49-F238E27FC236}">
                  <a16:creationId xmlns:a16="http://schemas.microsoft.com/office/drawing/2014/main" id="{D2FB2EEA-8EA1-4C5D-BD7C-0635966B3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805"/>
              <a:ext cx="27" cy="27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5536D76F-BE63-49A0-9FE5-F46AD5764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3" y="846"/>
              <a:ext cx="27" cy="26"/>
            </a:xfrm>
            <a:custGeom>
              <a:avLst/>
              <a:gdLst>
                <a:gd name="T0" fmla="*/ 20 w 41"/>
                <a:gd name="T1" fmla="*/ 40 h 40"/>
                <a:gd name="T2" fmla="*/ 0 w 41"/>
                <a:gd name="T3" fmla="*/ 20 h 40"/>
                <a:gd name="T4" fmla="*/ 20 w 41"/>
                <a:gd name="T5" fmla="*/ 0 h 40"/>
                <a:gd name="T6" fmla="*/ 41 w 41"/>
                <a:gd name="T7" fmla="*/ 20 h 40"/>
                <a:gd name="T8" fmla="*/ 20 w 41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0"/>
                  </a:cubicBezTo>
                  <a:cubicBezTo>
                    <a:pt x="41" y="31"/>
                    <a:pt x="31" y="40"/>
                    <a:pt x="20" y="4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46">
              <a:extLst>
                <a:ext uri="{FF2B5EF4-FFF2-40B4-BE49-F238E27FC236}">
                  <a16:creationId xmlns:a16="http://schemas.microsoft.com/office/drawing/2014/main" id="{30E0D11C-312C-4BDA-9C4F-ADFEA9524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" y="846"/>
              <a:ext cx="26" cy="26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47">
              <a:extLst>
                <a:ext uri="{FF2B5EF4-FFF2-40B4-BE49-F238E27FC236}">
                  <a16:creationId xmlns:a16="http://schemas.microsoft.com/office/drawing/2014/main" id="{4C17E3A6-ACC3-47D3-AE2E-E52A3782B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4" y="846"/>
              <a:ext cx="26" cy="26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48">
              <a:extLst>
                <a:ext uri="{FF2B5EF4-FFF2-40B4-BE49-F238E27FC236}">
                  <a16:creationId xmlns:a16="http://schemas.microsoft.com/office/drawing/2014/main" id="{1A7C7CF5-4C5F-4AC8-A854-86E2B6505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846"/>
              <a:ext cx="27" cy="26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49">
              <a:extLst>
                <a:ext uri="{FF2B5EF4-FFF2-40B4-BE49-F238E27FC236}">
                  <a16:creationId xmlns:a16="http://schemas.microsoft.com/office/drawing/2014/main" id="{B839F788-8974-4749-BE79-17BFF8439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3" y="846"/>
              <a:ext cx="27" cy="26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50">
              <a:extLst>
                <a:ext uri="{FF2B5EF4-FFF2-40B4-BE49-F238E27FC236}">
                  <a16:creationId xmlns:a16="http://schemas.microsoft.com/office/drawing/2014/main" id="{783AA591-21B0-4555-8FC9-B28C79717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846"/>
              <a:ext cx="27" cy="26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1">
              <a:extLst>
                <a:ext uri="{FF2B5EF4-FFF2-40B4-BE49-F238E27FC236}">
                  <a16:creationId xmlns:a16="http://schemas.microsoft.com/office/drawing/2014/main" id="{E6591CAC-F88F-4896-923B-6944D0BB7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3" y="885"/>
              <a:ext cx="27" cy="27"/>
            </a:xfrm>
            <a:custGeom>
              <a:avLst/>
              <a:gdLst>
                <a:gd name="T0" fmla="*/ 20 w 41"/>
                <a:gd name="T1" fmla="*/ 41 h 41"/>
                <a:gd name="T2" fmla="*/ 0 w 41"/>
                <a:gd name="T3" fmla="*/ 21 h 41"/>
                <a:gd name="T4" fmla="*/ 20 w 41"/>
                <a:gd name="T5" fmla="*/ 0 h 41"/>
                <a:gd name="T6" fmla="*/ 41 w 41"/>
                <a:gd name="T7" fmla="*/ 21 h 41"/>
                <a:gd name="T8" fmla="*/ 20 w 41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20" y="41"/>
                  </a:move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ubicBezTo>
                    <a:pt x="41" y="32"/>
                    <a:pt x="31" y="41"/>
                    <a:pt x="20" y="41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52">
              <a:extLst>
                <a:ext uri="{FF2B5EF4-FFF2-40B4-BE49-F238E27FC236}">
                  <a16:creationId xmlns:a16="http://schemas.microsoft.com/office/drawing/2014/main" id="{0B909EA2-B95C-485A-90A3-A8AA02A72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" y="885"/>
              <a:ext cx="26" cy="27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53">
              <a:extLst>
                <a:ext uri="{FF2B5EF4-FFF2-40B4-BE49-F238E27FC236}">
                  <a16:creationId xmlns:a16="http://schemas.microsoft.com/office/drawing/2014/main" id="{205FAFF1-E87F-4C5B-8B82-9F99DD26E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4" y="885"/>
              <a:ext cx="26" cy="27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54">
              <a:extLst>
                <a:ext uri="{FF2B5EF4-FFF2-40B4-BE49-F238E27FC236}">
                  <a16:creationId xmlns:a16="http://schemas.microsoft.com/office/drawing/2014/main" id="{33D334EB-0592-42ED-A266-2C79C74AC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885"/>
              <a:ext cx="27" cy="27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55">
              <a:extLst>
                <a:ext uri="{FF2B5EF4-FFF2-40B4-BE49-F238E27FC236}">
                  <a16:creationId xmlns:a16="http://schemas.microsoft.com/office/drawing/2014/main" id="{FB840C64-E2B3-4BD7-B33C-A03DEB9BB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3" y="885"/>
              <a:ext cx="27" cy="27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56">
              <a:extLst>
                <a:ext uri="{FF2B5EF4-FFF2-40B4-BE49-F238E27FC236}">
                  <a16:creationId xmlns:a16="http://schemas.microsoft.com/office/drawing/2014/main" id="{6F6F5072-F1FF-4B9C-AA97-29FC0D6F6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885"/>
              <a:ext cx="27" cy="27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7">
              <a:extLst>
                <a:ext uri="{FF2B5EF4-FFF2-40B4-BE49-F238E27FC236}">
                  <a16:creationId xmlns:a16="http://schemas.microsoft.com/office/drawing/2014/main" id="{D3EDCEB1-CF74-4AAD-892C-60ED663E2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3" y="925"/>
              <a:ext cx="27" cy="27"/>
            </a:xfrm>
            <a:custGeom>
              <a:avLst/>
              <a:gdLst>
                <a:gd name="T0" fmla="*/ 20 w 41"/>
                <a:gd name="T1" fmla="*/ 40 h 40"/>
                <a:gd name="T2" fmla="*/ 0 w 41"/>
                <a:gd name="T3" fmla="*/ 20 h 40"/>
                <a:gd name="T4" fmla="*/ 20 w 41"/>
                <a:gd name="T5" fmla="*/ 0 h 40"/>
                <a:gd name="T6" fmla="*/ 41 w 41"/>
                <a:gd name="T7" fmla="*/ 20 h 40"/>
                <a:gd name="T8" fmla="*/ 20 w 41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0"/>
                  </a:cubicBezTo>
                  <a:cubicBezTo>
                    <a:pt x="41" y="31"/>
                    <a:pt x="31" y="40"/>
                    <a:pt x="20" y="4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58">
              <a:extLst>
                <a:ext uri="{FF2B5EF4-FFF2-40B4-BE49-F238E27FC236}">
                  <a16:creationId xmlns:a16="http://schemas.microsoft.com/office/drawing/2014/main" id="{3EDF7DEA-B823-4C8D-8220-DCF37B52B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" y="925"/>
              <a:ext cx="26" cy="27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59">
              <a:extLst>
                <a:ext uri="{FF2B5EF4-FFF2-40B4-BE49-F238E27FC236}">
                  <a16:creationId xmlns:a16="http://schemas.microsoft.com/office/drawing/2014/main" id="{B2E44AE9-1AA2-4406-9FEF-69E74B322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4" y="925"/>
              <a:ext cx="26" cy="27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0">
              <a:extLst>
                <a:ext uri="{FF2B5EF4-FFF2-40B4-BE49-F238E27FC236}">
                  <a16:creationId xmlns:a16="http://schemas.microsoft.com/office/drawing/2014/main" id="{9D1D3A72-AFE1-4EF0-8E0F-17CFC8F5B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3" y="965"/>
              <a:ext cx="27" cy="27"/>
            </a:xfrm>
            <a:custGeom>
              <a:avLst/>
              <a:gdLst>
                <a:gd name="T0" fmla="*/ 20 w 41"/>
                <a:gd name="T1" fmla="*/ 40 h 40"/>
                <a:gd name="T2" fmla="*/ 0 w 41"/>
                <a:gd name="T3" fmla="*/ 20 h 40"/>
                <a:gd name="T4" fmla="*/ 20 w 41"/>
                <a:gd name="T5" fmla="*/ 0 h 40"/>
                <a:gd name="T6" fmla="*/ 41 w 41"/>
                <a:gd name="T7" fmla="*/ 20 h 40"/>
                <a:gd name="T8" fmla="*/ 20 w 41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0"/>
                  </a:cubicBezTo>
                  <a:cubicBezTo>
                    <a:pt x="41" y="31"/>
                    <a:pt x="31" y="40"/>
                    <a:pt x="20" y="4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61">
              <a:extLst>
                <a:ext uri="{FF2B5EF4-FFF2-40B4-BE49-F238E27FC236}">
                  <a16:creationId xmlns:a16="http://schemas.microsoft.com/office/drawing/2014/main" id="{F11E6846-86D5-434E-B74A-49F53B9B5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" y="965"/>
              <a:ext cx="26" cy="27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62">
              <a:extLst>
                <a:ext uri="{FF2B5EF4-FFF2-40B4-BE49-F238E27FC236}">
                  <a16:creationId xmlns:a16="http://schemas.microsoft.com/office/drawing/2014/main" id="{53030A64-46D8-4366-A1F6-17BA907F2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4" y="965"/>
              <a:ext cx="26" cy="27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3">
              <a:extLst>
                <a:ext uri="{FF2B5EF4-FFF2-40B4-BE49-F238E27FC236}">
                  <a16:creationId xmlns:a16="http://schemas.microsoft.com/office/drawing/2014/main" id="{E9A9D163-BB62-43DD-8735-77B12FFAD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3" y="1005"/>
              <a:ext cx="27" cy="27"/>
            </a:xfrm>
            <a:custGeom>
              <a:avLst/>
              <a:gdLst>
                <a:gd name="T0" fmla="*/ 20 w 41"/>
                <a:gd name="T1" fmla="*/ 41 h 41"/>
                <a:gd name="T2" fmla="*/ 0 w 41"/>
                <a:gd name="T3" fmla="*/ 20 h 41"/>
                <a:gd name="T4" fmla="*/ 20 w 41"/>
                <a:gd name="T5" fmla="*/ 0 h 41"/>
                <a:gd name="T6" fmla="*/ 41 w 41"/>
                <a:gd name="T7" fmla="*/ 20 h 41"/>
                <a:gd name="T8" fmla="*/ 20 w 41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20" y="41"/>
                  </a:moveTo>
                  <a:cubicBezTo>
                    <a:pt x="9" y="41"/>
                    <a:pt x="0" y="32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0"/>
                  </a:cubicBezTo>
                  <a:cubicBezTo>
                    <a:pt x="41" y="32"/>
                    <a:pt x="31" y="41"/>
                    <a:pt x="20" y="41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64">
              <a:extLst>
                <a:ext uri="{FF2B5EF4-FFF2-40B4-BE49-F238E27FC236}">
                  <a16:creationId xmlns:a16="http://schemas.microsoft.com/office/drawing/2014/main" id="{53EF921C-3374-47EC-A6D9-EFBD28D99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" y="1005"/>
              <a:ext cx="26" cy="27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65">
              <a:extLst>
                <a:ext uri="{FF2B5EF4-FFF2-40B4-BE49-F238E27FC236}">
                  <a16:creationId xmlns:a16="http://schemas.microsoft.com/office/drawing/2014/main" id="{FCE3DC0F-C8FF-43D8-A1DF-571075D06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4" y="1005"/>
              <a:ext cx="26" cy="27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6">
              <a:extLst>
                <a:ext uri="{FF2B5EF4-FFF2-40B4-BE49-F238E27FC236}">
                  <a16:creationId xmlns:a16="http://schemas.microsoft.com/office/drawing/2014/main" id="{58CAA9DC-2C9A-4310-8E93-3475CA87A2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4" y="925"/>
              <a:ext cx="119" cy="120"/>
            </a:xfrm>
            <a:custGeom>
              <a:avLst/>
              <a:gdLst>
                <a:gd name="T0" fmla="*/ 181 w 181"/>
                <a:gd name="T1" fmla="*/ 169 h 183"/>
                <a:gd name="T2" fmla="*/ 123 w 181"/>
                <a:gd name="T3" fmla="*/ 111 h 183"/>
                <a:gd name="T4" fmla="*/ 137 w 181"/>
                <a:gd name="T5" fmla="*/ 69 h 183"/>
                <a:gd name="T6" fmla="*/ 68 w 181"/>
                <a:gd name="T7" fmla="*/ 0 h 183"/>
                <a:gd name="T8" fmla="*/ 0 w 181"/>
                <a:gd name="T9" fmla="*/ 69 h 183"/>
                <a:gd name="T10" fmla="*/ 68 w 181"/>
                <a:gd name="T11" fmla="*/ 138 h 183"/>
                <a:gd name="T12" fmla="*/ 108 w 181"/>
                <a:gd name="T13" fmla="*/ 125 h 183"/>
                <a:gd name="T14" fmla="*/ 167 w 181"/>
                <a:gd name="T15" fmla="*/ 183 h 183"/>
                <a:gd name="T16" fmla="*/ 181 w 181"/>
                <a:gd name="T17" fmla="*/ 169 h 183"/>
                <a:gd name="T18" fmla="*/ 68 w 181"/>
                <a:gd name="T19" fmla="*/ 118 h 183"/>
                <a:gd name="T20" fmla="*/ 20 w 181"/>
                <a:gd name="T21" fmla="*/ 69 h 183"/>
                <a:gd name="T22" fmla="*/ 68 w 181"/>
                <a:gd name="T23" fmla="*/ 21 h 183"/>
                <a:gd name="T24" fmla="*/ 117 w 181"/>
                <a:gd name="T25" fmla="*/ 69 h 183"/>
                <a:gd name="T26" fmla="*/ 68 w 181"/>
                <a:gd name="T27" fmla="*/ 11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183">
                  <a:moveTo>
                    <a:pt x="181" y="169"/>
                  </a:moveTo>
                  <a:cubicBezTo>
                    <a:pt x="123" y="111"/>
                    <a:pt x="123" y="111"/>
                    <a:pt x="123" y="111"/>
                  </a:cubicBezTo>
                  <a:cubicBezTo>
                    <a:pt x="132" y="99"/>
                    <a:pt x="137" y="85"/>
                    <a:pt x="137" y="69"/>
                  </a:cubicBezTo>
                  <a:cubicBezTo>
                    <a:pt x="137" y="31"/>
                    <a:pt x="106" y="0"/>
                    <a:pt x="68" y="0"/>
                  </a:cubicBezTo>
                  <a:cubicBezTo>
                    <a:pt x="30" y="0"/>
                    <a:pt x="0" y="31"/>
                    <a:pt x="0" y="69"/>
                  </a:cubicBezTo>
                  <a:cubicBezTo>
                    <a:pt x="0" y="107"/>
                    <a:pt x="30" y="138"/>
                    <a:pt x="68" y="138"/>
                  </a:cubicBezTo>
                  <a:cubicBezTo>
                    <a:pt x="83" y="138"/>
                    <a:pt x="97" y="133"/>
                    <a:pt x="108" y="125"/>
                  </a:cubicBezTo>
                  <a:cubicBezTo>
                    <a:pt x="167" y="183"/>
                    <a:pt x="167" y="183"/>
                    <a:pt x="167" y="183"/>
                  </a:cubicBezTo>
                  <a:lnTo>
                    <a:pt x="181" y="169"/>
                  </a:lnTo>
                  <a:close/>
                  <a:moveTo>
                    <a:pt x="68" y="118"/>
                  </a:moveTo>
                  <a:cubicBezTo>
                    <a:pt x="42" y="118"/>
                    <a:pt x="20" y="96"/>
                    <a:pt x="20" y="69"/>
                  </a:cubicBezTo>
                  <a:cubicBezTo>
                    <a:pt x="20" y="42"/>
                    <a:pt x="42" y="21"/>
                    <a:pt x="68" y="21"/>
                  </a:cubicBezTo>
                  <a:cubicBezTo>
                    <a:pt x="95" y="21"/>
                    <a:pt x="117" y="42"/>
                    <a:pt x="117" y="69"/>
                  </a:cubicBezTo>
                  <a:cubicBezTo>
                    <a:pt x="117" y="96"/>
                    <a:pt x="95" y="118"/>
                    <a:pt x="68" y="118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DFC6B09-4CDF-41AA-AD0B-61F7FC80FC72}"/>
              </a:ext>
            </a:extLst>
          </p:cNvPr>
          <p:cNvCxnSpPr/>
          <p:nvPr/>
        </p:nvCxnSpPr>
        <p:spPr>
          <a:xfrm>
            <a:off x="3095418" y="4661355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75EB8FE-5B04-4B10-ADAE-4F8DA43E02EF}"/>
              </a:ext>
            </a:extLst>
          </p:cNvPr>
          <p:cNvGrpSpPr/>
          <p:nvPr/>
        </p:nvGrpSpPr>
        <p:grpSpPr>
          <a:xfrm>
            <a:off x="469178" y="4741692"/>
            <a:ext cx="2556463" cy="1902575"/>
            <a:chOff x="391597" y="4494005"/>
            <a:chExt cx="2556463" cy="1902575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2EB83E21-33D7-4112-8698-159788A4F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2129" y="4494005"/>
              <a:ext cx="1295399" cy="1295399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E4573B-EB9E-40DD-9AB5-8579918E979A}"/>
                </a:ext>
              </a:extLst>
            </p:cNvPr>
            <p:cNvSpPr txBox="1"/>
            <p:nvPr/>
          </p:nvSpPr>
          <p:spPr>
            <a:xfrm>
              <a:off x="391597" y="6027248"/>
              <a:ext cx="25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Azure Data Explorer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5CE78F4-7D8E-4DBE-8F96-86FAC7B13D46}"/>
              </a:ext>
            </a:extLst>
          </p:cNvPr>
          <p:cNvGrpSpPr/>
          <p:nvPr/>
        </p:nvGrpSpPr>
        <p:grpSpPr>
          <a:xfrm>
            <a:off x="3402530" y="4724487"/>
            <a:ext cx="2279143" cy="1375736"/>
            <a:chOff x="5532436" y="4469626"/>
            <a:chExt cx="2279143" cy="1375736"/>
          </a:xfrm>
        </p:grpSpPr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8D9265E4-BFAC-402B-8DFA-7B4EB4C38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14808" y="4469626"/>
              <a:ext cx="914400" cy="91440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927615-786B-4B86-99D4-B8C0592EE221}"/>
                </a:ext>
              </a:extLst>
            </p:cNvPr>
            <p:cNvSpPr txBox="1"/>
            <p:nvPr/>
          </p:nvSpPr>
          <p:spPr>
            <a:xfrm>
              <a:off x="5532436" y="5476030"/>
              <a:ext cx="2279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Log Analytics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372DDE4-28A8-48D6-A81D-9C01EA9B3A6B}"/>
              </a:ext>
            </a:extLst>
          </p:cNvPr>
          <p:cNvGrpSpPr/>
          <p:nvPr/>
        </p:nvGrpSpPr>
        <p:grpSpPr>
          <a:xfrm>
            <a:off x="5166044" y="4804824"/>
            <a:ext cx="2279143" cy="1308680"/>
            <a:chOff x="7813499" y="4536682"/>
            <a:chExt cx="2279143" cy="1308680"/>
          </a:xfrm>
        </p:grpSpPr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9C77AE5E-188A-4CC8-810F-82E4A5CAB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95870" y="4536682"/>
              <a:ext cx="914400" cy="91440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2C61985-3EC1-4215-8B68-3F4AA51A18C8}"/>
                </a:ext>
              </a:extLst>
            </p:cNvPr>
            <p:cNvSpPr txBox="1"/>
            <p:nvPr/>
          </p:nvSpPr>
          <p:spPr>
            <a:xfrm>
              <a:off x="7813499" y="5476030"/>
              <a:ext cx="2279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App Insights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BD69DB2-8A71-4084-926B-F86663F12FE5}"/>
              </a:ext>
            </a:extLst>
          </p:cNvPr>
          <p:cNvGrpSpPr/>
          <p:nvPr/>
        </p:nvGrpSpPr>
        <p:grpSpPr>
          <a:xfrm>
            <a:off x="7066988" y="4824922"/>
            <a:ext cx="2279143" cy="1308680"/>
            <a:chOff x="9418638" y="4567129"/>
            <a:chExt cx="2279143" cy="1308680"/>
          </a:xfrm>
        </p:grpSpPr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30DA2BD1-4EE3-483D-9E2D-4A4BB38AD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00081" y="4567129"/>
              <a:ext cx="914400" cy="91440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67B6A3F-9296-4D7B-91E4-75400D8A6529}"/>
                </a:ext>
              </a:extLst>
            </p:cNvPr>
            <p:cNvSpPr txBox="1"/>
            <p:nvPr/>
          </p:nvSpPr>
          <p:spPr>
            <a:xfrm>
              <a:off x="9418638" y="5506477"/>
              <a:ext cx="2279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Resource Graph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8E7EE29-D88B-40AF-8F7E-D4C0199F954B}"/>
              </a:ext>
            </a:extLst>
          </p:cNvPr>
          <p:cNvSpPr txBox="1"/>
          <p:nvPr/>
        </p:nvSpPr>
        <p:spPr>
          <a:xfrm>
            <a:off x="10005897" y="4713652"/>
            <a:ext cx="1406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0B0F0"/>
                </a:solidFill>
              </a:rPr>
              <a:t>…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0D78A5C-A4C0-4DDD-9E5B-4B9B05296D1F}"/>
              </a:ext>
            </a:extLst>
          </p:cNvPr>
          <p:cNvSpPr txBox="1"/>
          <p:nvPr/>
        </p:nvSpPr>
        <p:spPr>
          <a:xfrm>
            <a:off x="503237" y="3802062"/>
            <a:ext cx="9220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Use KQL to connect and query these Azure Services:</a:t>
            </a:r>
          </a:p>
        </p:txBody>
      </p:sp>
    </p:spTree>
    <p:extLst>
      <p:ext uri="{BB962C8B-B14F-4D97-AF65-F5344CB8AC3E}">
        <p14:creationId xmlns:p14="http://schemas.microsoft.com/office/powerpoint/2010/main" val="35803931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503E29CF-3C94-4BA3-A64B-6448DDFF307F}"/>
              </a:ext>
            </a:extLst>
          </p:cNvPr>
          <p:cNvGrpSpPr/>
          <p:nvPr/>
        </p:nvGrpSpPr>
        <p:grpSpPr>
          <a:xfrm>
            <a:off x="1947302" y="409443"/>
            <a:ext cx="2061311" cy="1993040"/>
            <a:chOff x="1179849" y="622519"/>
            <a:chExt cx="2021077" cy="1954138"/>
          </a:xfrm>
        </p:grpSpPr>
        <p:grpSp>
          <p:nvGrpSpPr>
            <p:cNvPr id="18" name="SQL storage" descr="SQL storage">
              <a:extLst>
                <a:ext uri="{FF2B5EF4-FFF2-40B4-BE49-F238E27FC236}">
                  <a16:creationId xmlns:a16="http://schemas.microsoft.com/office/drawing/2014/main" id="{80A20E8E-C1AE-4015-91F1-62B4EAE7DC4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634421" y="622519"/>
              <a:ext cx="1123579" cy="1490341"/>
              <a:chOff x="4014" y="1361"/>
              <a:chExt cx="193" cy="256"/>
            </a:xfrm>
          </p:grpSpPr>
          <p:sp>
            <p:nvSpPr>
              <p:cNvPr id="19" name="AutoShape 56">
                <a:extLst>
                  <a:ext uri="{FF2B5EF4-FFF2-40B4-BE49-F238E27FC236}">
                    <a16:creationId xmlns:a16="http://schemas.microsoft.com/office/drawing/2014/main" id="{29250D78-83F8-46FB-9950-BE3F95AC85F2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4" y="1361"/>
                <a:ext cx="193" cy="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0" name="Freeform 58">
                <a:extLst>
                  <a:ext uri="{FF2B5EF4-FFF2-40B4-BE49-F238E27FC236}">
                    <a16:creationId xmlns:a16="http://schemas.microsoft.com/office/drawing/2014/main" id="{94E6E848-FAB7-41B0-B9EB-3B49A01236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4" y="1395"/>
                <a:ext cx="191" cy="222"/>
              </a:xfrm>
              <a:custGeom>
                <a:avLst/>
                <a:gdLst>
                  <a:gd name="T0" fmla="*/ 57 w 116"/>
                  <a:gd name="T1" fmla="*/ 0 h 135"/>
                  <a:gd name="T2" fmla="*/ 0 w 116"/>
                  <a:gd name="T3" fmla="*/ 0 h 135"/>
                  <a:gd name="T4" fmla="*/ 0 w 116"/>
                  <a:gd name="T5" fmla="*/ 114 h 135"/>
                  <a:gd name="T6" fmla="*/ 57 w 116"/>
                  <a:gd name="T7" fmla="*/ 135 h 135"/>
                  <a:gd name="T8" fmla="*/ 57 w 116"/>
                  <a:gd name="T9" fmla="*/ 135 h 135"/>
                  <a:gd name="T10" fmla="*/ 58 w 116"/>
                  <a:gd name="T11" fmla="*/ 135 h 135"/>
                  <a:gd name="T12" fmla="*/ 116 w 116"/>
                  <a:gd name="T13" fmla="*/ 114 h 135"/>
                  <a:gd name="T14" fmla="*/ 116 w 116"/>
                  <a:gd name="T15" fmla="*/ 0 h 135"/>
                  <a:gd name="T16" fmla="*/ 57 w 116"/>
                  <a:gd name="T17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135">
                    <a:moveTo>
                      <a:pt x="5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125"/>
                      <a:pt x="25" y="135"/>
                      <a:pt x="57" y="135"/>
                    </a:cubicBezTo>
                    <a:cubicBezTo>
                      <a:pt x="57" y="135"/>
                      <a:pt x="57" y="135"/>
                      <a:pt x="57" y="135"/>
                    </a:cubicBezTo>
                    <a:cubicBezTo>
                      <a:pt x="57" y="135"/>
                      <a:pt x="57" y="135"/>
                      <a:pt x="58" y="135"/>
                    </a:cubicBezTo>
                    <a:cubicBezTo>
                      <a:pt x="90" y="135"/>
                      <a:pt x="116" y="126"/>
                      <a:pt x="116" y="114"/>
                    </a:cubicBezTo>
                    <a:cubicBezTo>
                      <a:pt x="116" y="0"/>
                      <a:pt x="116" y="0"/>
                      <a:pt x="116" y="0"/>
                    </a:cubicBez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1" name="Freeform 59">
                <a:extLst>
                  <a:ext uri="{FF2B5EF4-FFF2-40B4-BE49-F238E27FC236}">
                    <a16:creationId xmlns:a16="http://schemas.microsoft.com/office/drawing/2014/main" id="{88E7CBB7-7F99-4101-A0C3-C6B272D85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4" y="1361"/>
                <a:ext cx="191" cy="71"/>
              </a:xfrm>
              <a:custGeom>
                <a:avLst/>
                <a:gdLst>
                  <a:gd name="T0" fmla="*/ 116 w 116"/>
                  <a:gd name="T1" fmla="*/ 21 h 43"/>
                  <a:gd name="T2" fmla="*/ 58 w 116"/>
                  <a:gd name="T3" fmla="*/ 43 h 43"/>
                  <a:gd name="T4" fmla="*/ 0 w 116"/>
                  <a:gd name="T5" fmla="*/ 21 h 43"/>
                  <a:gd name="T6" fmla="*/ 58 w 116"/>
                  <a:gd name="T7" fmla="*/ 0 h 43"/>
                  <a:gd name="T8" fmla="*/ 116 w 11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43">
                    <a:moveTo>
                      <a:pt x="116" y="21"/>
                    </a:moveTo>
                    <a:cubicBezTo>
                      <a:pt x="116" y="33"/>
                      <a:pt x="90" y="43"/>
                      <a:pt x="58" y="43"/>
                    </a:cubicBezTo>
                    <a:cubicBezTo>
                      <a:pt x="26" y="43"/>
                      <a:pt x="0" y="33"/>
                      <a:pt x="0" y="21"/>
                    </a:cubicBezTo>
                    <a:cubicBezTo>
                      <a:pt x="0" y="9"/>
                      <a:pt x="26" y="0"/>
                      <a:pt x="58" y="0"/>
                    </a:cubicBezTo>
                    <a:cubicBezTo>
                      <a:pt x="90" y="0"/>
                      <a:pt x="116" y="10"/>
                      <a:pt x="116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2" name="Freeform 60">
                <a:extLst>
                  <a:ext uri="{FF2B5EF4-FFF2-40B4-BE49-F238E27FC236}">
                    <a16:creationId xmlns:a16="http://schemas.microsoft.com/office/drawing/2014/main" id="{2850B4BC-7107-4793-82B7-73AC3FE4F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9" y="1481"/>
                <a:ext cx="39" cy="64"/>
              </a:xfrm>
              <a:custGeom>
                <a:avLst/>
                <a:gdLst>
                  <a:gd name="T0" fmla="*/ 24 w 24"/>
                  <a:gd name="T1" fmla="*/ 27 h 39"/>
                  <a:gd name="T2" fmla="*/ 21 w 24"/>
                  <a:gd name="T3" fmla="*/ 36 h 39"/>
                  <a:gd name="T4" fmla="*/ 10 w 24"/>
                  <a:gd name="T5" fmla="*/ 39 h 39"/>
                  <a:gd name="T6" fmla="*/ 1 w 24"/>
                  <a:gd name="T7" fmla="*/ 36 h 39"/>
                  <a:gd name="T8" fmla="*/ 1 w 24"/>
                  <a:gd name="T9" fmla="*/ 28 h 39"/>
                  <a:gd name="T10" fmla="*/ 11 w 24"/>
                  <a:gd name="T11" fmla="*/ 32 h 39"/>
                  <a:gd name="T12" fmla="*/ 14 w 24"/>
                  <a:gd name="T13" fmla="*/ 31 h 39"/>
                  <a:gd name="T14" fmla="*/ 16 w 24"/>
                  <a:gd name="T15" fmla="*/ 28 h 39"/>
                  <a:gd name="T16" fmla="*/ 14 w 24"/>
                  <a:gd name="T17" fmla="*/ 25 h 39"/>
                  <a:gd name="T18" fmla="*/ 9 w 24"/>
                  <a:gd name="T19" fmla="*/ 22 h 39"/>
                  <a:gd name="T20" fmla="*/ 0 w 24"/>
                  <a:gd name="T21" fmla="*/ 11 h 39"/>
                  <a:gd name="T22" fmla="*/ 4 w 24"/>
                  <a:gd name="T23" fmla="*/ 3 h 39"/>
                  <a:gd name="T24" fmla="*/ 14 w 24"/>
                  <a:gd name="T25" fmla="*/ 0 h 39"/>
                  <a:gd name="T26" fmla="*/ 22 w 24"/>
                  <a:gd name="T27" fmla="*/ 2 h 39"/>
                  <a:gd name="T28" fmla="*/ 22 w 24"/>
                  <a:gd name="T29" fmla="*/ 10 h 39"/>
                  <a:gd name="T30" fmla="*/ 14 w 24"/>
                  <a:gd name="T31" fmla="*/ 7 h 39"/>
                  <a:gd name="T32" fmla="*/ 10 w 24"/>
                  <a:gd name="T33" fmla="*/ 8 h 39"/>
                  <a:gd name="T34" fmla="*/ 9 w 24"/>
                  <a:gd name="T35" fmla="*/ 11 h 39"/>
                  <a:gd name="T36" fmla="*/ 10 w 24"/>
                  <a:gd name="T37" fmla="*/ 14 h 39"/>
                  <a:gd name="T38" fmla="*/ 15 w 24"/>
                  <a:gd name="T39" fmla="*/ 17 h 39"/>
                  <a:gd name="T40" fmla="*/ 22 w 24"/>
                  <a:gd name="T41" fmla="*/ 22 h 39"/>
                  <a:gd name="T42" fmla="*/ 24 w 24"/>
                  <a:gd name="T43" fmla="*/ 2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39">
                    <a:moveTo>
                      <a:pt x="24" y="27"/>
                    </a:moveTo>
                    <a:cubicBezTo>
                      <a:pt x="24" y="31"/>
                      <a:pt x="23" y="34"/>
                      <a:pt x="21" y="36"/>
                    </a:cubicBezTo>
                    <a:cubicBezTo>
                      <a:pt x="18" y="38"/>
                      <a:pt x="15" y="39"/>
                      <a:pt x="10" y="39"/>
                    </a:cubicBezTo>
                    <a:cubicBezTo>
                      <a:pt x="7" y="39"/>
                      <a:pt x="3" y="38"/>
                      <a:pt x="1" y="36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4" y="31"/>
                      <a:pt x="7" y="32"/>
                      <a:pt x="11" y="32"/>
                    </a:cubicBezTo>
                    <a:cubicBezTo>
                      <a:pt x="12" y="32"/>
                      <a:pt x="14" y="31"/>
                      <a:pt x="14" y="31"/>
                    </a:cubicBezTo>
                    <a:cubicBezTo>
                      <a:pt x="15" y="30"/>
                      <a:pt x="16" y="29"/>
                      <a:pt x="16" y="28"/>
                    </a:cubicBezTo>
                    <a:cubicBezTo>
                      <a:pt x="16" y="26"/>
                      <a:pt x="15" y="25"/>
                      <a:pt x="14" y="25"/>
                    </a:cubicBezTo>
                    <a:cubicBezTo>
                      <a:pt x="14" y="24"/>
                      <a:pt x="12" y="23"/>
                      <a:pt x="9" y="22"/>
                    </a:cubicBezTo>
                    <a:cubicBezTo>
                      <a:pt x="3" y="19"/>
                      <a:pt x="0" y="16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7" y="1"/>
                      <a:pt x="10" y="0"/>
                      <a:pt x="14" y="0"/>
                    </a:cubicBezTo>
                    <a:cubicBezTo>
                      <a:pt x="17" y="0"/>
                      <a:pt x="20" y="1"/>
                      <a:pt x="22" y="2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0" y="8"/>
                      <a:pt x="17" y="7"/>
                      <a:pt x="14" y="7"/>
                    </a:cubicBezTo>
                    <a:cubicBezTo>
                      <a:pt x="12" y="7"/>
                      <a:pt x="11" y="8"/>
                      <a:pt x="10" y="8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3"/>
                      <a:pt x="9" y="14"/>
                      <a:pt x="10" y="14"/>
                    </a:cubicBezTo>
                    <a:cubicBezTo>
                      <a:pt x="11" y="15"/>
                      <a:pt x="13" y="16"/>
                      <a:pt x="15" y="17"/>
                    </a:cubicBezTo>
                    <a:cubicBezTo>
                      <a:pt x="18" y="19"/>
                      <a:pt x="21" y="20"/>
                      <a:pt x="22" y="22"/>
                    </a:cubicBezTo>
                    <a:cubicBezTo>
                      <a:pt x="24" y="23"/>
                      <a:pt x="24" y="25"/>
                      <a:pt x="24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3" name="Freeform 61">
                <a:extLst>
                  <a:ext uri="{FF2B5EF4-FFF2-40B4-BE49-F238E27FC236}">
                    <a16:creationId xmlns:a16="http://schemas.microsoft.com/office/drawing/2014/main" id="{E2B409CD-8F5D-4D29-9B46-1A5CA437F1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85" y="1479"/>
                <a:ext cx="59" cy="79"/>
              </a:xfrm>
              <a:custGeom>
                <a:avLst/>
                <a:gdLst>
                  <a:gd name="T0" fmla="*/ 27 w 36"/>
                  <a:gd name="T1" fmla="*/ 20 h 48"/>
                  <a:gd name="T2" fmla="*/ 25 w 36"/>
                  <a:gd name="T3" fmla="*/ 12 h 48"/>
                  <a:gd name="T4" fmla="*/ 18 w 36"/>
                  <a:gd name="T5" fmla="*/ 9 h 48"/>
                  <a:gd name="T6" fmla="*/ 11 w 36"/>
                  <a:gd name="T7" fmla="*/ 12 h 48"/>
                  <a:gd name="T8" fmla="*/ 8 w 36"/>
                  <a:gd name="T9" fmla="*/ 20 h 48"/>
                  <a:gd name="T10" fmla="*/ 11 w 36"/>
                  <a:gd name="T11" fmla="*/ 29 h 48"/>
                  <a:gd name="T12" fmla="*/ 18 w 36"/>
                  <a:gd name="T13" fmla="*/ 32 h 48"/>
                  <a:gd name="T14" fmla="*/ 25 w 36"/>
                  <a:gd name="T15" fmla="*/ 29 h 48"/>
                  <a:gd name="T16" fmla="*/ 27 w 36"/>
                  <a:gd name="T17" fmla="*/ 20 h 48"/>
                  <a:gd name="T18" fmla="*/ 36 w 36"/>
                  <a:gd name="T19" fmla="*/ 20 h 48"/>
                  <a:gd name="T20" fmla="*/ 33 w 36"/>
                  <a:gd name="T21" fmla="*/ 31 h 48"/>
                  <a:gd name="T22" fmla="*/ 24 w 36"/>
                  <a:gd name="T23" fmla="*/ 38 h 48"/>
                  <a:gd name="T24" fmla="*/ 35 w 36"/>
                  <a:gd name="T25" fmla="*/ 48 h 48"/>
                  <a:gd name="T26" fmla="*/ 24 w 36"/>
                  <a:gd name="T27" fmla="*/ 48 h 48"/>
                  <a:gd name="T28" fmla="*/ 17 w 36"/>
                  <a:gd name="T29" fmla="*/ 39 h 48"/>
                  <a:gd name="T30" fmla="*/ 8 w 36"/>
                  <a:gd name="T31" fmla="*/ 37 h 48"/>
                  <a:gd name="T32" fmla="*/ 2 w 36"/>
                  <a:gd name="T33" fmla="*/ 30 h 48"/>
                  <a:gd name="T34" fmla="*/ 0 w 36"/>
                  <a:gd name="T35" fmla="*/ 21 h 48"/>
                  <a:gd name="T36" fmla="*/ 2 w 36"/>
                  <a:gd name="T37" fmla="*/ 10 h 48"/>
                  <a:gd name="T38" fmla="*/ 9 w 36"/>
                  <a:gd name="T39" fmla="*/ 3 h 48"/>
                  <a:gd name="T40" fmla="*/ 18 w 36"/>
                  <a:gd name="T41" fmla="*/ 0 h 48"/>
                  <a:gd name="T42" fmla="*/ 27 w 36"/>
                  <a:gd name="T43" fmla="*/ 3 h 48"/>
                  <a:gd name="T44" fmla="*/ 33 w 36"/>
                  <a:gd name="T45" fmla="*/ 10 h 48"/>
                  <a:gd name="T46" fmla="*/ 36 w 36"/>
                  <a:gd name="T47" fmla="*/ 2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6" h="48">
                    <a:moveTo>
                      <a:pt x="27" y="20"/>
                    </a:moveTo>
                    <a:cubicBezTo>
                      <a:pt x="27" y="17"/>
                      <a:pt x="26" y="14"/>
                      <a:pt x="25" y="12"/>
                    </a:cubicBezTo>
                    <a:cubicBezTo>
                      <a:pt x="23" y="9"/>
                      <a:pt x="21" y="9"/>
                      <a:pt x="18" y="9"/>
                    </a:cubicBezTo>
                    <a:cubicBezTo>
                      <a:pt x="15" y="9"/>
                      <a:pt x="13" y="10"/>
                      <a:pt x="11" y="12"/>
                    </a:cubicBezTo>
                    <a:cubicBezTo>
                      <a:pt x="9" y="14"/>
                      <a:pt x="8" y="17"/>
                      <a:pt x="8" y="20"/>
                    </a:cubicBezTo>
                    <a:cubicBezTo>
                      <a:pt x="8" y="24"/>
                      <a:pt x="9" y="27"/>
                      <a:pt x="11" y="29"/>
                    </a:cubicBezTo>
                    <a:cubicBezTo>
                      <a:pt x="13" y="31"/>
                      <a:pt x="15" y="32"/>
                      <a:pt x="18" y="32"/>
                    </a:cubicBezTo>
                    <a:cubicBezTo>
                      <a:pt x="21" y="32"/>
                      <a:pt x="23" y="31"/>
                      <a:pt x="25" y="29"/>
                    </a:cubicBezTo>
                    <a:cubicBezTo>
                      <a:pt x="26" y="27"/>
                      <a:pt x="27" y="24"/>
                      <a:pt x="27" y="20"/>
                    </a:cubicBezTo>
                    <a:close/>
                    <a:moveTo>
                      <a:pt x="36" y="20"/>
                    </a:moveTo>
                    <a:cubicBezTo>
                      <a:pt x="36" y="24"/>
                      <a:pt x="35" y="28"/>
                      <a:pt x="33" y="31"/>
                    </a:cubicBezTo>
                    <a:cubicBezTo>
                      <a:pt x="31" y="34"/>
                      <a:pt x="28" y="37"/>
                      <a:pt x="24" y="38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4" y="39"/>
                      <a:pt x="10" y="38"/>
                      <a:pt x="8" y="37"/>
                    </a:cubicBezTo>
                    <a:cubicBezTo>
                      <a:pt x="6" y="35"/>
                      <a:pt x="4" y="33"/>
                      <a:pt x="2" y="30"/>
                    </a:cubicBezTo>
                    <a:cubicBezTo>
                      <a:pt x="1" y="27"/>
                      <a:pt x="0" y="24"/>
                      <a:pt x="0" y="21"/>
                    </a:cubicBezTo>
                    <a:cubicBezTo>
                      <a:pt x="0" y="17"/>
                      <a:pt x="1" y="13"/>
                      <a:pt x="2" y="10"/>
                    </a:cubicBezTo>
                    <a:cubicBezTo>
                      <a:pt x="4" y="7"/>
                      <a:pt x="6" y="5"/>
                      <a:pt x="9" y="3"/>
                    </a:cubicBezTo>
                    <a:cubicBezTo>
                      <a:pt x="12" y="1"/>
                      <a:pt x="15" y="0"/>
                      <a:pt x="18" y="0"/>
                    </a:cubicBezTo>
                    <a:cubicBezTo>
                      <a:pt x="22" y="0"/>
                      <a:pt x="25" y="1"/>
                      <a:pt x="27" y="3"/>
                    </a:cubicBezTo>
                    <a:cubicBezTo>
                      <a:pt x="30" y="4"/>
                      <a:pt x="32" y="6"/>
                      <a:pt x="33" y="10"/>
                    </a:cubicBezTo>
                    <a:cubicBezTo>
                      <a:pt x="35" y="13"/>
                      <a:pt x="36" y="16"/>
                      <a:pt x="36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4" name="Freeform 62">
                <a:extLst>
                  <a:ext uri="{FF2B5EF4-FFF2-40B4-BE49-F238E27FC236}">
                    <a16:creationId xmlns:a16="http://schemas.microsoft.com/office/drawing/2014/main" id="{F9EFB36F-EA01-45D5-B1D5-7B08EB579A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4" y="1481"/>
                <a:ext cx="35" cy="62"/>
              </a:xfrm>
              <a:custGeom>
                <a:avLst/>
                <a:gdLst>
                  <a:gd name="T0" fmla="*/ 35 w 35"/>
                  <a:gd name="T1" fmla="*/ 62 h 62"/>
                  <a:gd name="T2" fmla="*/ 0 w 35"/>
                  <a:gd name="T3" fmla="*/ 62 h 62"/>
                  <a:gd name="T4" fmla="*/ 0 w 35"/>
                  <a:gd name="T5" fmla="*/ 0 h 62"/>
                  <a:gd name="T6" fmla="*/ 13 w 35"/>
                  <a:gd name="T7" fmla="*/ 0 h 62"/>
                  <a:gd name="T8" fmla="*/ 13 w 35"/>
                  <a:gd name="T9" fmla="*/ 51 h 62"/>
                  <a:gd name="T10" fmla="*/ 35 w 35"/>
                  <a:gd name="T11" fmla="*/ 51 h 62"/>
                  <a:gd name="T12" fmla="*/ 35 w 35"/>
                  <a:gd name="T1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62">
                    <a:moveTo>
                      <a:pt x="35" y="62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13" y="0"/>
                    </a:lnTo>
                    <a:lnTo>
                      <a:pt x="13" y="51"/>
                    </a:lnTo>
                    <a:lnTo>
                      <a:pt x="35" y="51"/>
                    </a:lnTo>
                    <a:lnTo>
                      <a:pt x="35" y="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25" name="Freeform 63">
                <a:extLst>
                  <a:ext uri="{FF2B5EF4-FFF2-40B4-BE49-F238E27FC236}">
                    <a16:creationId xmlns:a16="http://schemas.microsoft.com/office/drawing/2014/main" id="{E3E144A2-88A2-4F6A-9533-58496F39F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4" y="1371"/>
                <a:ext cx="152" cy="47"/>
              </a:xfrm>
              <a:custGeom>
                <a:avLst/>
                <a:gdLst>
                  <a:gd name="T0" fmla="*/ 92 w 92"/>
                  <a:gd name="T1" fmla="*/ 14 h 29"/>
                  <a:gd name="T2" fmla="*/ 46 w 92"/>
                  <a:gd name="T3" fmla="*/ 29 h 29"/>
                  <a:gd name="T4" fmla="*/ 0 w 92"/>
                  <a:gd name="T5" fmla="*/ 14 h 29"/>
                  <a:gd name="T6" fmla="*/ 46 w 92"/>
                  <a:gd name="T7" fmla="*/ 0 h 29"/>
                  <a:gd name="T8" fmla="*/ 92 w 92"/>
                  <a:gd name="T9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29">
                    <a:moveTo>
                      <a:pt x="92" y="14"/>
                    </a:moveTo>
                    <a:cubicBezTo>
                      <a:pt x="92" y="22"/>
                      <a:pt x="72" y="29"/>
                      <a:pt x="46" y="29"/>
                    </a:cubicBezTo>
                    <a:cubicBezTo>
                      <a:pt x="20" y="29"/>
                      <a:pt x="0" y="22"/>
                      <a:pt x="0" y="14"/>
                    </a:cubicBezTo>
                    <a:cubicBezTo>
                      <a:pt x="0" y="6"/>
                      <a:pt x="20" y="0"/>
                      <a:pt x="46" y="0"/>
                    </a:cubicBezTo>
                    <a:cubicBezTo>
                      <a:pt x="71" y="0"/>
                      <a:pt x="92" y="6"/>
                      <a:pt x="92" y="14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2A4E87-0F60-4154-96D3-8E485E1FC349}"/>
                </a:ext>
              </a:extLst>
            </p:cNvPr>
            <p:cNvSpPr txBox="1"/>
            <p:nvPr/>
          </p:nvSpPr>
          <p:spPr>
            <a:xfrm>
              <a:off x="1179849" y="2201811"/>
              <a:ext cx="2021077" cy="37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36">
                  <a:latin typeface="Segoe UI" panose="020B0502040204020203" pitchFamily="34" charset="0"/>
                  <a:cs typeface="Segoe UI" panose="020B0502040204020203" pitchFamily="34" charset="0"/>
                </a:rPr>
                <a:t>Azure SQL DB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EACFAF3-C254-4CE4-B673-02796C089C37}"/>
              </a:ext>
            </a:extLst>
          </p:cNvPr>
          <p:cNvSpPr txBox="1"/>
          <p:nvPr/>
        </p:nvSpPr>
        <p:spPr>
          <a:xfrm>
            <a:off x="1947302" y="4986503"/>
            <a:ext cx="2061311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36" dirty="0">
                <a:latin typeface="Segoe UI" panose="020B0502040204020203" pitchFamily="34" charset="0"/>
                <a:cs typeface="Segoe UI" panose="020B0502040204020203" pitchFamily="34" charset="0"/>
              </a:rPr>
              <a:t>Log Analytics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DF6FB87-E8EA-4A42-AC9D-AFD3472A77D8}"/>
              </a:ext>
            </a:extLst>
          </p:cNvPr>
          <p:cNvGrpSpPr/>
          <p:nvPr/>
        </p:nvGrpSpPr>
        <p:grpSpPr>
          <a:xfrm>
            <a:off x="2972310" y="2487581"/>
            <a:ext cx="1451767" cy="1033868"/>
            <a:chOff x="2184851" y="2660094"/>
            <a:chExt cx="1423430" cy="1013688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B2D0BFE-190F-4889-A2F2-4234F40C6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84851" y="2660094"/>
              <a:ext cx="0" cy="101368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AC45F5D-38CD-4647-B5AE-F80CDFE5DD14}"/>
                </a:ext>
              </a:extLst>
            </p:cNvPr>
            <p:cNvSpPr txBox="1"/>
            <p:nvPr/>
          </p:nvSpPr>
          <p:spPr>
            <a:xfrm>
              <a:off x="2267874" y="2930703"/>
              <a:ext cx="1340407" cy="37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36">
                  <a:latin typeface="Ink Free" panose="03080402000500000000" pitchFamily="66" charset="0"/>
                </a:rPr>
                <a:t>event log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474EA76-917C-4BBB-819F-FF46A7607CF0}"/>
              </a:ext>
            </a:extLst>
          </p:cNvPr>
          <p:cNvGrpSpPr/>
          <p:nvPr/>
        </p:nvGrpSpPr>
        <p:grpSpPr>
          <a:xfrm>
            <a:off x="3658473" y="2078771"/>
            <a:ext cx="3445682" cy="2052951"/>
            <a:chOff x="2857621" y="2017145"/>
            <a:chExt cx="3378426" cy="2254998"/>
          </a:xfrm>
        </p:grpSpPr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D0877367-B8E7-4373-8EE8-DE4F0A71CE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57621" y="2386477"/>
              <a:ext cx="3378426" cy="1885666"/>
            </a:xfrm>
            <a:prstGeom prst="bentConnector3">
              <a:avLst/>
            </a:prstGeom>
            <a:ln w="7620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088CCE0-F5DA-4E7D-B94C-F108E9A0B986}"/>
                </a:ext>
              </a:extLst>
            </p:cNvPr>
            <p:cNvSpPr txBox="1"/>
            <p:nvPr/>
          </p:nvSpPr>
          <p:spPr>
            <a:xfrm>
              <a:off x="4567179" y="2017145"/>
              <a:ext cx="1340407" cy="37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36">
                  <a:latin typeface="Ink Free" panose="03080402000500000000" pitchFamily="66" charset="0"/>
                </a:rPr>
                <a:t>read data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F41949C-451C-41D0-B2B9-3544AEA0DB6F}"/>
              </a:ext>
            </a:extLst>
          </p:cNvPr>
          <p:cNvGrpSpPr/>
          <p:nvPr/>
        </p:nvGrpSpPr>
        <p:grpSpPr>
          <a:xfrm>
            <a:off x="6990298" y="533250"/>
            <a:ext cx="5000806" cy="3795311"/>
            <a:chOff x="6251263" y="758718"/>
            <a:chExt cx="5000806" cy="379531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E4C9856-7214-4331-8CDA-9A4E7E83A61A}"/>
                </a:ext>
              </a:extLst>
            </p:cNvPr>
            <p:cNvGrpSpPr/>
            <p:nvPr/>
          </p:nvGrpSpPr>
          <p:grpSpPr>
            <a:xfrm>
              <a:off x="6251263" y="2957460"/>
              <a:ext cx="5000806" cy="1596569"/>
              <a:chOff x="6068116" y="1571387"/>
              <a:chExt cx="4903196" cy="1565406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2983645-80E2-4177-B12C-209458D804F9}"/>
                  </a:ext>
                </a:extLst>
              </p:cNvPr>
              <p:cNvSpPr txBox="1"/>
              <p:nvPr/>
            </p:nvSpPr>
            <p:spPr>
              <a:xfrm>
                <a:off x="7592885" y="1661267"/>
                <a:ext cx="3378427" cy="147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36" dirty="0"/>
                  <a:t>Notebook with KQL</a:t>
                </a:r>
              </a:p>
              <a:p>
                <a:pPr marL="291436" indent="-291436">
                  <a:buFont typeface="Arial" panose="020B0604020202020204" pitchFamily="34" charset="0"/>
                  <a:buChar char="•"/>
                </a:pPr>
                <a:r>
                  <a:rPr lang="en-US" sz="1836" dirty="0"/>
                  <a:t>Executable</a:t>
                </a:r>
              </a:p>
              <a:p>
                <a:pPr marL="291436" indent="-291436">
                  <a:buFont typeface="Arial" panose="020B0604020202020204" pitchFamily="34" charset="0"/>
                  <a:buChar char="•"/>
                </a:pPr>
                <a:r>
                  <a:rPr lang="en-US" sz="1836" dirty="0"/>
                  <a:t>Parameterizable (</a:t>
                </a:r>
                <a:r>
                  <a:rPr lang="en-US" sz="1836" dirty="0" err="1"/>
                  <a:t>Kqlmagic</a:t>
                </a:r>
                <a:r>
                  <a:rPr lang="en-US" sz="1836" dirty="0"/>
                  <a:t>)</a:t>
                </a:r>
              </a:p>
              <a:p>
                <a:pPr marL="291436" indent="-291436">
                  <a:buFont typeface="Arial" panose="020B0604020202020204" pitchFamily="34" charset="0"/>
                  <a:buChar char="•"/>
                </a:pPr>
                <a:r>
                  <a:rPr lang="en-US" sz="1836" dirty="0"/>
                  <a:t>Automatable (</a:t>
                </a:r>
                <a:r>
                  <a:rPr lang="en-US" sz="1836" dirty="0" err="1"/>
                  <a:t>Kqlmagic</a:t>
                </a:r>
                <a:r>
                  <a:rPr lang="en-US" sz="1836" dirty="0"/>
                  <a:t>)</a:t>
                </a:r>
              </a:p>
              <a:p>
                <a:pPr marL="291436" indent="-291436">
                  <a:buFont typeface="Arial" panose="020B0604020202020204" pitchFamily="34" charset="0"/>
                  <a:buChar char="•"/>
                </a:pPr>
                <a:endParaRPr lang="en-US" sz="1836" dirty="0"/>
              </a:p>
            </p:txBody>
          </p:sp>
          <p:pic>
            <p:nvPicPr>
              <p:cNvPr id="55" name="Graphic 54" descr="Closed book">
                <a:extLst>
                  <a:ext uri="{FF2B5EF4-FFF2-40B4-BE49-F238E27FC236}">
                    <a16:creationId xmlns:a16="http://schemas.microsoft.com/office/drawing/2014/main" id="{18645DC8-C69E-4B03-8431-6C350575D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068116" y="1571387"/>
                <a:ext cx="1515354" cy="1515354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1902808-2841-42EE-BA17-543C9EA517CB}"/>
                </a:ext>
              </a:extLst>
            </p:cNvPr>
            <p:cNvGrpSpPr/>
            <p:nvPr/>
          </p:nvGrpSpPr>
          <p:grpSpPr>
            <a:xfrm>
              <a:off x="6268174" y="758718"/>
              <a:ext cx="4983519" cy="1545521"/>
              <a:chOff x="6255832" y="1056476"/>
              <a:chExt cx="4983519" cy="154552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4CD317B-5A01-4A2D-8598-BA98BB2E365B}"/>
                  </a:ext>
                </a:extLst>
              </p:cNvPr>
              <p:cNvGrpSpPr/>
              <p:nvPr/>
            </p:nvGrpSpPr>
            <p:grpSpPr>
              <a:xfrm>
                <a:off x="6255832" y="1056476"/>
                <a:ext cx="1545521" cy="1545521"/>
                <a:chOff x="6307198" y="3222045"/>
                <a:chExt cx="1318815" cy="1381202"/>
              </a:xfrm>
            </p:grpSpPr>
            <p:pic>
              <p:nvPicPr>
                <p:cNvPr id="4" name="Graphic 3" descr="Paper outline">
                  <a:extLst>
                    <a:ext uri="{FF2B5EF4-FFF2-40B4-BE49-F238E27FC236}">
                      <a16:creationId xmlns:a16="http://schemas.microsoft.com/office/drawing/2014/main" id="{4A0B4588-9D66-4E08-9E5B-EB48DD1DB7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6307198" y="3222045"/>
                  <a:ext cx="1318815" cy="1381202"/>
                </a:xfrm>
                <a:prstGeom prst="rect">
                  <a:avLst/>
                </a:prstGeom>
              </p:spPr>
            </p:pic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3388CD1-9955-485A-AE4D-C513E5BF2447}"/>
                    </a:ext>
                  </a:extLst>
                </p:cNvPr>
                <p:cNvSpPr txBox="1"/>
                <p:nvPr/>
              </p:nvSpPr>
              <p:spPr>
                <a:xfrm>
                  <a:off x="6599237" y="3746917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/>
                    <a:t>KQL</a:t>
                  </a: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79F9B4-BD18-43E1-99CD-3BCAA9240542}"/>
                  </a:ext>
                </a:extLst>
              </p:cNvPr>
              <p:cNvSpPr txBox="1"/>
              <p:nvPr/>
            </p:nvSpPr>
            <p:spPr>
              <a:xfrm>
                <a:off x="7793668" y="1632897"/>
                <a:ext cx="3445683" cy="374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36"/>
                  <a:t>KQL Scripts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B57976-00D6-48F3-AD91-7360AE890FD9}"/>
                </a:ext>
              </a:extLst>
            </p:cNvPr>
            <p:cNvSpPr txBox="1"/>
            <p:nvPr/>
          </p:nvSpPr>
          <p:spPr>
            <a:xfrm>
              <a:off x="6675437" y="2433985"/>
              <a:ext cx="1083134" cy="377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OR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706D46A-92F7-48F1-9167-35011E0702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24153" y="3588576"/>
            <a:ext cx="1293966" cy="129396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109C601-C2C6-467C-BC39-8382A671ED71}"/>
              </a:ext>
            </a:extLst>
          </p:cNvPr>
          <p:cNvGrpSpPr/>
          <p:nvPr/>
        </p:nvGrpSpPr>
        <p:grpSpPr>
          <a:xfrm>
            <a:off x="600666" y="4588434"/>
            <a:ext cx="2179529" cy="1068289"/>
            <a:chOff x="3394552" y="5151773"/>
            <a:chExt cx="2179529" cy="1068289"/>
          </a:xfrm>
        </p:grpSpPr>
        <p:pic>
          <p:nvPicPr>
            <p:cNvPr id="13" name="Graphic 12" descr="Table outline">
              <a:extLst>
                <a:ext uri="{FF2B5EF4-FFF2-40B4-BE49-F238E27FC236}">
                  <a16:creationId xmlns:a16="http://schemas.microsoft.com/office/drawing/2014/main" id="{4BE33C6E-15F3-4128-9EE4-07EC02161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27116" y="5151773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65C8E3-389D-489B-B0ED-FC516D1E0316}"/>
                </a:ext>
              </a:extLst>
            </p:cNvPr>
            <p:cNvSpPr txBox="1"/>
            <p:nvPr/>
          </p:nvSpPr>
          <p:spPr>
            <a:xfrm>
              <a:off x="3394552" y="5912285"/>
              <a:ext cx="217952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AzureDiagnostics</a:t>
              </a:r>
              <a:endPara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E27C59-96B7-485E-93DF-291DBF19D790}"/>
              </a:ext>
            </a:extLst>
          </p:cNvPr>
          <p:cNvGrpSpPr/>
          <p:nvPr/>
        </p:nvGrpSpPr>
        <p:grpSpPr>
          <a:xfrm>
            <a:off x="851185" y="5656723"/>
            <a:ext cx="1678489" cy="1115704"/>
            <a:chOff x="5574081" y="5156202"/>
            <a:chExt cx="1678489" cy="1115704"/>
          </a:xfrm>
        </p:grpSpPr>
        <p:pic>
          <p:nvPicPr>
            <p:cNvPr id="14" name="Graphic 13" descr="Table outline">
              <a:extLst>
                <a:ext uri="{FF2B5EF4-FFF2-40B4-BE49-F238E27FC236}">
                  <a16:creationId xmlns:a16="http://schemas.microsoft.com/office/drawing/2014/main" id="{4182E5E9-698E-40A7-8A1E-C3F137F32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56125" y="5156202"/>
              <a:ext cx="914400" cy="9144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DDFE2B-756C-4D9A-A713-897F8A3A591C}"/>
                </a:ext>
              </a:extLst>
            </p:cNvPr>
            <p:cNvSpPr txBox="1"/>
            <p:nvPr/>
          </p:nvSpPr>
          <p:spPr>
            <a:xfrm>
              <a:off x="5574081" y="5902574"/>
              <a:ext cx="16784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AzureMetrics</a:t>
              </a:r>
              <a:endPara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46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16"/>
    </mc:Choice>
    <mc:Fallback xmlns="">
      <p:transition spd="slow" advTm="19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43" y="312737"/>
            <a:ext cx="11533187" cy="411162"/>
          </a:xfrm>
        </p:spPr>
        <p:txBody>
          <a:bodyPr/>
          <a:lstStyle/>
          <a:p>
            <a:r>
              <a:rPr lang="en-US" dirty="0"/>
              <a:t>Enabling Diagnostic Settings for Azure SQL databases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F1FBC8-48AA-4295-99F1-A39857C4A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" y="1016199"/>
            <a:ext cx="12436475" cy="597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0986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9A09591-C5EB-4340-9BA4-3207F70D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you can capture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5B7E17D-5608-4E38-9F18-1CD278BD12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9" y="1960860"/>
            <a:ext cx="4786312" cy="30777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Category:</a:t>
            </a:r>
          </a:p>
          <a:p>
            <a:r>
              <a:rPr lang="en-US" dirty="0"/>
              <a:t>Log </a:t>
            </a:r>
          </a:p>
          <a:p>
            <a:r>
              <a:rPr lang="en-US" dirty="0"/>
              <a:t>Metric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Destination Details:</a:t>
            </a:r>
          </a:p>
          <a:p>
            <a:r>
              <a:rPr lang="en-US" b="1" dirty="0"/>
              <a:t>Send to Log Analytics workspace</a:t>
            </a:r>
          </a:p>
          <a:p>
            <a:pPr lvl="1"/>
            <a:r>
              <a:rPr lang="en-US" dirty="0">
                <a:solidFill>
                  <a:srgbClr val="0078D4"/>
                </a:solidFill>
              </a:rPr>
              <a:t>Log → </a:t>
            </a:r>
            <a:r>
              <a:rPr lang="en-US" dirty="0" err="1">
                <a:solidFill>
                  <a:srgbClr val="0078D4"/>
                </a:solidFill>
              </a:rPr>
              <a:t>AzureDiagnostics</a:t>
            </a:r>
            <a:endParaRPr lang="en-US" dirty="0">
              <a:solidFill>
                <a:srgbClr val="0078D4"/>
              </a:solidFill>
            </a:endParaRPr>
          </a:p>
          <a:p>
            <a:pPr lvl="1"/>
            <a:r>
              <a:rPr lang="en-US" dirty="0">
                <a:solidFill>
                  <a:srgbClr val="0078D4"/>
                </a:solidFill>
              </a:rPr>
              <a:t>Metric → </a:t>
            </a:r>
            <a:r>
              <a:rPr lang="en-US" dirty="0" err="1">
                <a:solidFill>
                  <a:srgbClr val="0078D4"/>
                </a:solidFill>
              </a:rPr>
              <a:t>AzureMetric</a:t>
            </a:r>
            <a:endParaRPr lang="en-US" dirty="0">
              <a:solidFill>
                <a:srgbClr val="0078D4"/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Archive to storage account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Stream to an event hub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CE83FE-C1AD-4AAD-B12D-FDAD14F4D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50" y="0"/>
            <a:ext cx="721669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9824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E166A-8AF2-4DA2-A05C-347C2109A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42" y="325121"/>
            <a:ext cx="11533187" cy="411162"/>
          </a:xfrm>
        </p:spPr>
        <p:txBody>
          <a:bodyPr/>
          <a:lstStyle/>
          <a:p>
            <a:r>
              <a:rPr lang="en-US" dirty="0"/>
              <a:t>How to access the logs?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1E4C5-4799-49B8-8027-34FD74F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B45E4-ED71-4FC7-9AA2-A0F06B774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43941"/>
            <a:ext cx="12436475" cy="598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8622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E166A-8AF2-4DA2-A05C-347C2109A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42" y="325121"/>
            <a:ext cx="11533187" cy="411162"/>
          </a:xfrm>
        </p:spPr>
        <p:txBody>
          <a:bodyPr/>
          <a:lstStyle/>
          <a:p>
            <a:r>
              <a:rPr lang="en-US" dirty="0"/>
              <a:t>Notebooks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1E4C5-4799-49B8-8027-34FD74F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144" y="1407110"/>
            <a:ext cx="3267618" cy="21544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Kernel = Python</a:t>
            </a:r>
          </a:p>
          <a:p>
            <a:pPr marL="0" indent="0">
              <a:buNone/>
            </a:pPr>
            <a:r>
              <a:rPr lang="en-US" dirty="0"/>
              <a:t>Extension = </a:t>
            </a:r>
            <a:r>
              <a:rPr lang="en-US" dirty="0" err="1"/>
              <a:t>Kqlmagic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Case:</a:t>
            </a:r>
          </a:p>
          <a:p>
            <a:r>
              <a:rPr lang="en-US" dirty="0"/>
              <a:t>Reproducible Analysis</a:t>
            </a:r>
          </a:p>
          <a:p>
            <a:r>
              <a:rPr lang="en-US" dirty="0"/>
              <a:t>Source control</a:t>
            </a:r>
          </a:p>
          <a:p>
            <a:r>
              <a:rPr lang="en-US" dirty="0"/>
              <a:t>Troubleshooting guide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B70F7D-406C-4964-9E72-019A781A3EFB}"/>
              </a:ext>
            </a:extLst>
          </p:cNvPr>
          <p:cNvGrpSpPr/>
          <p:nvPr/>
        </p:nvGrpSpPr>
        <p:grpSpPr>
          <a:xfrm>
            <a:off x="320966" y="4173557"/>
            <a:ext cx="3136890" cy="2332631"/>
            <a:chOff x="616729" y="634911"/>
            <a:chExt cx="7122638" cy="52649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5B766C5-590D-479F-B30B-02064BE398D2}"/>
                </a:ext>
              </a:extLst>
            </p:cNvPr>
            <p:cNvGrpSpPr/>
            <p:nvPr/>
          </p:nvGrpSpPr>
          <p:grpSpPr>
            <a:xfrm>
              <a:off x="844392" y="634911"/>
              <a:ext cx="2697304" cy="2102120"/>
              <a:chOff x="823076" y="622519"/>
              <a:chExt cx="2644657" cy="2061089"/>
            </a:xfrm>
          </p:grpSpPr>
          <p:grpSp>
            <p:nvGrpSpPr>
              <p:cNvPr id="21" name="SQL storage" descr="SQL storage">
                <a:extLst>
                  <a:ext uri="{FF2B5EF4-FFF2-40B4-BE49-F238E27FC236}">
                    <a16:creationId xmlns:a16="http://schemas.microsoft.com/office/drawing/2014/main" id="{3FE8B4DE-DE65-4FEC-B8AA-32C85EF99F3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634421" y="622519"/>
                <a:ext cx="1123579" cy="1490341"/>
                <a:chOff x="4014" y="1361"/>
                <a:chExt cx="193" cy="256"/>
              </a:xfrm>
            </p:grpSpPr>
            <p:sp>
              <p:nvSpPr>
                <p:cNvPr id="23" name="AutoShape 56">
                  <a:extLst>
                    <a:ext uri="{FF2B5EF4-FFF2-40B4-BE49-F238E27FC236}">
                      <a16:creationId xmlns:a16="http://schemas.microsoft.com/office/drawing/2014/main" id="{A853B8E3-B8B8-4AC3-80D1-BC7D0BA3C95F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014" y="1361"/>
                  <a:ext cx="193" cy="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00"/>
                </a:p>
              </p:txBody>
            </p:sp>
            <p:sp>
              <p:nvSpPr>
                <p:cNvPr id="24" name="Freeform 58">
                  <a:extLst>
                    <a:ext uri="{FF2B5EF4-FFF2-40B4-BE49-F238E27FC236}">
                      <a16:creationId xmlns:a16="http://schemas.microsoft.com/office/drawing/2014/main" id="{0F3CCBDC-F630-43BC-ACE5-ABE1A1091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14" y="1395"/>
                  <a:ext cx="191" cy="222"/>
                </a:xfrm>
                <a:custGeom>
                  <a:avLst/>
                  <a:gdLst>
                    <a:gd name="T0" fmla="*/ 57 w 116"/>
                    <a:gd name="T1" fmla="*/ 0 h 135"/>
                    <a:gd name="T2" fmla="*/ 0 w 116"/>
                    <a:gd name="T3" fmla="*/ 0 h 135"/>
                    <a:gd name="T4" fmla="*/ 0 w 116"/>
                    <a:gd name="T5" fmla="*/ 114 h 135"/>
                    <a:gd name="T6" fmla="*/ 57 w 116"/>
                    <a:gd name="T7" fmla="*/ 135 h 135"/>
                    <a:gd name="T8" fmla="*/ 57 w 116"/>
                    <a:gd name="T9" fmla="*/ 135 h 135"/>
                    <a:gd name="T10" fmla="*/ 58 w 116"/>
                    <a:gd name="T11" fmla="*/ 135 h 135"/>
                    <a:gd name="T12" fmla="*/ 116 w 116"/>
                    <a:gd name="T13" fmla="*/ 114 h 135"/>
                    <a:gd name="T14" fmla="*/ 116 w 116"/>
                    <a:gd name="T15" fmla="*/ 0 h 135"/>
                    <a:gd name="T16" fmla="*/ 57 w 116"/>
                    <a:gd name="T1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135">
                      <a:moveTo>
                        <a:pt x="57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0" y="125"/>
                        <a:pt x="25" y="135"/>
                        <a:pt x="57" y="135"/>
                      </a:cubicBezTo>
                      <a:cubicBezTo>
                        <a:pt x="57" y="135"/>
                        <a:pt x="57" y="135"/>
                        <a:pt x="57" y="135"/>
                      </a:cubicBezTo>
                      <a:cubicBezTo>
                        <a:pt x="57" y="135"/>
                        <a:pt x="57" y="135"/>
                        <a:pt x="58" y="135"/>
                      </a:cubicBezTo>
                      <a:cubicBezTo>
                        <a:pt x="90" y="135"/>
                        <a:pt x="116" y="126"/>
                        <a:pt x="116" y="114"/>
                      </a:cubicBezTo>
                      <a:cubicBezTo>
                        <a:pt x="116" y="0"/>
                        <a:pt x="116" y="0"/>
                        <a:pt x="116" y="0"/>
                      </a:cubicBez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00"/>
                </a:p>
              </p:txBody>
            </p:sp>
            <p:sp>
              <p:nvSpPr>
                <p:cNvPr id="25" name="Freeform 59">
                  <a:extLst>
                    <a:ext uri="{FF2B5EF4-FFF2-40B4-BE49-F238E27FC236}">
                      <a16:creationId xmlns:a16="http://schemas.microsoft.com/office/drawing/2014/main" id="{5FE4C892-E19D-41A1-8413-DA3F33DE9D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14" y="1361"/>
                  <a:ext cx="191" cy="71"/>
                </a:xfrm>
                <a:custGeom>
                  <a:avLst/>
                  <a:gdLst>
                    <a:gd name="T0" fmla="*/ 116 w 116"/>
                    <a:gd name="T1" fmla="*/ 21 h 43"/>
                    <a:gd name="T2" fmla="*/ 58 w 116"/>
                    <a:gd name="T3" fmla="*/ 43 h 43"/>
                    <a:gd name="T4" fmla="*/ 0 w 116"/>
                    <a:gd name="T5" fmla="*/ 21 h 43"/>
                    <a:gd name="T6" fmla="*/ 58 w 116"/>
                    <a:gd name="T7" fmla="*/ 0 h 43"/>
                    <a:gd name="T8" fmla="*/ 116 w 116"/>
                    <a:gd name="T9" fmla="*/ 2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43">
                      <a:moveTo>
                        <a:pt x="116" y="21"/>
                      </a:moveTo>
                      <a:cubicBezTo>
                        <a:pt x="116" y="33"/>
                        <a:pt x="90" y="43"/>
                        <a:pt x="58" y="43"/>
                      </a:cubicBezTo>
                      <a:cubicBezTo>
                        <a:pt x="26" y="43"/>
                        <a:pt x="0" y="33"/>
                        <a:pt x="0" y="21"/>
                      </a:cubicBezTo>
                      <a:cubicBezTo>
                        <a:pt x="0" y="9"/>
                        <a:pt x="26" y="0"/>
                        <a:pt x="58" y="0"/>
                      </a:cubicBezTo>
                      <a:cubicBezTo>
                        <a:pt x="90" y="0"/>
                        <a:pt x="116" y="10"/>
                        <a:pt x="116" y="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00"/>
                </a:p>
              </p:txBody>
            </p:sp>
            <p:sp>
              <p:nvSpPr>
                <p:cNvPr id="26" name="Freeform 60">
                  <a:extLst>
                    <a:ext uri="{FF2B5EF4-FFF2-40B4-BE49-F238E27FC236}">
                      <a16:creationId xmlns:a16="http://schemas.microsoft.com/office/drawing/2014/main" id="{D2E33769-C31A-4937-9EBA-7B71C81115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9" y="1481"/>
                  <a:ext cx="39" cy="64"/>
                </a:xfrm>
                <a:custGeom>
                  <a:avLst/>
                  <a:gdLst>
                    <a:gd name="T0" fmla="*/ 24 w 24"/>
                    <a:gd name="T1" fmla="*/ 27 h 39"/>
                    <a:gd name="T2" fmla="*/ 21 w 24"/>
                    <a:gd name="T3" fmla="*/ 36 h 39"/>
                    <a:gd name="T4" fmla="*/ 10 w 24"/>
                    <a:gd name="T5" fmla="*/ 39 h 39"/>
                    <a:gd name="T6" fmla="*/ 1 w 24"/>
                    <a:gd name="T7" fmla="*/ 36 h 39"/>
                    <a:gd name="T8" fmla="*/ 1 w 24"/>
                    <a:gd name="T9" fmla="*/ 28 h 39"/>
                    <a:gd name="T10" fmla="*/ 11 w 24"/>
                    <a:gd name="T11" fmla="*/ 32 h 39"/>
                    <a:gd name="T12" fmla="*/ 14 w 24"/>
                    <a:gd name="T13" fmla="*/ 31 h 39"/>
                    <a:gd name="T14" fmla="*/ 16 w 24"/>
                    <a:gd name="T15" fmla="*/ 28 h 39"/>
                    <a:gd name="T16" fmla="*/ 14 w 24"/>
                    <a:gd name="T17" fmla="*/ 25 h 39"/>
                    <a:gd name="T18" fmla="*/ 9 w 24"/>
                    <a:gd name="T19" fmla="*/ 22 h 39"/>
                    <a:gd name="T20" fmla="*/ 0 w 24"/>
                    <a:gd name="T21" fmla="*/ 11 h 39"/>
                    <a:gd name="T22" fmla="*/ 4 w 24"/>
                    <a:gd name="T23" fmla="*/ 3 h 39"/>
                    <a:gd name="T24" fmla="*/ 14 w 24"/>
                    <a:gd name="T25" fmla="*/ 0 h 39"/>
                    <a:gd name="T26" fmla="*/ 22 w 24"/>
                    <a:gd name="T27" fmla="*/ 2 h 39"/>
                    <a:gd name="T28" fmla="*/ 22 w 24"/>
                    <a:gd name="T29" fmla="*/ 10 h 39"/>
                    <a:gd name="T30" fmla="*/ 14 w 24"/>
                    <a:gd name="T31" fmla="*/ 7 h 39"/>
                    <a:gd name="T32" fmla="*/ 10 w 24"/>
                    <a:gd name="T33" fmla="*/ 8 h 39"/>
                    <a:gd name="T34" fmla="*/ 9 w 24"/>
                    <a:gd name="T35" fmla="*/ 11 h 39"/>
                    <a:gd name="T36" fmla="*/ 10 w 24"/>
                    <a:gd name="T37" fmla="*/ 14 h 39"/>
                    <a:gd name="T38" fmla="*/ 15 w 24"/>
                    <a:gd name="T39" fmla="*/ 17 h 39"/>
                    <a:gd name="T40" fmla="*/ 22 w 24"/>
                    <a:gd name="T41" fmla="*/ 22 h 39"/>
                    <a:gd name="T42" fmla="*/ 24 w 24"/>
                    <a:gd name="T43" fmla="*/ 27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4" h="39">
                      <a:moveTo>
                        <a:pt x="24" y="27"/>
                      </a:moveTo>
                      <a:cubicBezTo>
                        <a:pt x="24" y="31"/>
                        <a:pt x="23" y="34"/>
                        <a:pt x="21" y="36"/>
                      </a:cubicBezTo>
                      <a:cubicBezTo>
                        <a:pt x="18" y="38"/>
                        <a:pt x="15" y="39"/>
                        <a:pt x="10" y="39"/>
                      </a:cubicBezTo>
                      <a:cubicBezTo>
                        <a:pt x="7" y="39"/>
                        <a:pt x="3" y="38"/>
                        <a:pt x="1" y="36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4" y="31"/>
                        <a:pt x="7" y="32"/>
                        <a:pt x="11" y="32"/>
                      </a:cubicBezTo>
                      <a:cubicBezTo>
                        <a:pt x="12" y="32"/>
                        <a:pt x="14" y="31"/>
                        <a:pt x="14" y="31"/>
                      </a:cubicBezTo>
                      <a:cubicBezTo>
                        <a:pt x="15" y="30"/>
                        <a:pt x="16" y="29"/>
                        <a:pt x="16" y="28"/>
                      </a:cubicBezTo>
                      <a:cubicBezTo>
                        <a:pt x="16" y="26"/>
                        <a:pt x="15" y="25"/>
                        <a:pt x="14" y="25"/>
                      </a:cubicBezTo>
                      <a:cubicBezTo>
                        <a:pt x="14" y="24"/>
                        <a:pt x="12" y="23"/>
                        <a:pt x="9" y="22"/>
                      </a:cubicBezTo>
                      <a:cubicBezTo>
                        <a:pt x="3" y="19"/>
                        <a:pt x="0" y="16"/>
                        <a:pt x="0" y="11"/>
                      </a:cubicBezTo>
                      <a:cubicBezTo>
                        <a:pt x="0" y="8"/>
                        <a:pt x="2" y="5"/>
                        <a:pt x="4" y="3"/>
                      </a:cubicBezTo>
                      <a:cubicBezTo>
                        <a:pt x="7" y="1"/>
                        <a:pt x="10" y="0"/>
                        <a:pt x="14" y="0"/>
                      </a:cubicBezTo>
                      <a:cubicBezTo>
                        <a:pt x="17" y="0"/>
                        <a:pt x="20" y="1"/>
                        <a:pt x="22" y="2"/>
                      </a:cubicBezTo>
                      <a:cubicBezTo>
                        <a:pt x="22" y="10"/>
                        <a:pt x="22" y="10"/>
                        <a:pt x="22" y="10"/>
                      </a:cubicBezTo>
                      <a:cubicBezTo>
                        <a:pt x="20" y="8"/>
                        <a:pt x="17" y="7"/>
                        <a:pt x="14" y="7"/>
                      </a:cubicBezTo>
                      <a:cubicBezTo>
                        <a:pt x="12" y="7"/>
                        <a:pt x="11" y="8"/>
                        <a:pt x="10" y="8"/>
                      </a:cubicBezTo>
                      <a:cubicBezTo>
                        <a:pt x="9" y="9"/>
                        <a:pt x="9" y="10"/>
                        <a:pt x="9" y="11"/>
                      </a:cubicBezTo>
                      <a:cubicBezTo>
                        <a:pt x="9" y="13"/>
                        <a:pt x="9" y="14"/>
                        <a:pt x="10" y="14"/>
                      </a:cubicBezTo>
                      <a:cubicBezTo>
                        <a:pt x="11" y="15"/>
                        <a:pt x="13" y="16"/>
                        <a:pt x="15" y="17"/>
                      </a:cubicBezTo>
                      <a:cubicBezTo>
                        <a:pt x="18" y="19"/>
                        <a:pt x="21" y="20"/>
                        <a:pt x="22" y="22"/>
                      </a:cubicBezTo>
                      <a:cubicBezTo>
                        <a:pt x="24" y="23"/>
                        <a:pt x="24" y="25"/>
                        <a:pt x="24" y="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00"/>
                </a:p>
              </p:txBody>
            </p:sp>
            <p:sp>
              <p:nvSpPr>
                <p:cNvPr id="27" name="Freeform 61">
                  <a:extLst>
                    <a:ext uri="{FF2B5EF4-FFF2-40B4-BE49-F238E27FC236}">
                      <a16:creationId xmlns:a16="http://schemas.microsoft.com/office/drawing/2014/main" id="{87879887-C62A-4BCD-9AF4-B8C7FEDDC16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85" y="1479"/>
                  <a:ext cx="59" cy="79"/>
                </a:xfrm>
                <a:custGeom>
                  <a:avLst/>
                  <a:gdLst>
                    <a:gd name="T0" fmla="*/ 27 w 36"/>
                    <a:gd name="T1" fmla="*/ 20 h 48"/>
                    <a:gd name="T2" fmla="*/ 25 w 36"/>
                    <a:gd name="T3" fmla="*/ 12 h 48"/>
                    <a:gd name="T4" fmla="*/ 18 w 36"/>
                    <a:gd name="T5" fmla="*/ 9 h 48"/>
                    <a:gd name="T6" fmla="*/ 11 w 36"/>
                    <a:gd name="T7" fmla="*/ 12 h 48"/>
                    <a:gd name="T8" fmla="*/ 8 w 36"/>
                    <a:gd name="T9" fmla="*/ 20 h 48"/>
                    <a:gd name="T10" fmla="*/ 11 w 36"/>
                    <a:gd name="T11" fmla="*/ 29 h 48"/>
                    <a:gd name="T12" fmla="*/ 18 w 36"/>
                    <a:gd name="T13" fmla="*/ 32 h 48"/>
                    <a:gd name="T14" fmla="*/ 25 w 36"/>
                    <a:gd name="T15" fmla="*/ 29 h 48"/>
                    <a:gd name="T16" fmla="*/ 27 w 36"/>
                    <a:gd name="T17" fmla="*/ 20 h 48"/>
                    <a:gd name="T18" fmla="*/ 36 w 36"/>
                    <a:gd name="T19" fmla="*/ 20 h 48"/>
                    <a:gd name="T20" fmla="*/ 33 w 36"/>
                    <a:gd name="T21" fmla="*/ 31 h 48"/>
                    <a:gd name="T22" fmla="*/ 24 w 36"/>
                    <a:gd name="T23" fmla="*/ 38 h 48"/>
                    <a:gd name="T24" fmla="*/ 35 w 36"/>
                    <a:gd name="T25" fmla="*/ 48 h 48"/>
                    <a:gd name="T26" fmla="*/ 24 w 36"/>
                    <a:gd name="T27" fmla="*/ 48 h 48"/>
                    <a:gd name="T28" fmla="*/ 17 w 36"/>
                    <a:gd name="T29" fmla="*/ 39 h 48"/>
                    <a:gd name="T30" fmla="*/ 8 w 36"/>
                    <a:gd name="T31" fmla="*/ 37 h 48"/>
                    <a:gd name="T32" fmla="*/ 2 w 36"/>
                    <a:gd name="T33" fmla="*/ 30 h 48"/>
                    <a:gd name="T34" fmla="*/ 0 w 36"/>
                    <a:gd name="T35" fmla="*/ 21 h 48"/>
                    <a:gd name="T36" fmla="*/ 2 w 36"/>
                    <a:gd name="T37" fmla="*/ 10 h 48"/>
                    <a:gd name="T38" fmla="*/ 9 w 36"/>
                    <a:gd name="T39" fmla="*/ 3 h 48"/>
                    <a:gd name="T40" fmla="*/ 18 w 36"/>
                    <a:gd name="T41" fmla="*/ 0 h 48"/>
                    <a:gd name="T42" fmla="*/ 27 w 36"/>
                    <a:gd name="T43" fmla="*/ 3 h 48"/>
                    <a:gd name="T44" fmla="*/ 33 w 36"/>
                    <a:gd name="T45" fmla="*/ 10 h 48"/>
                    <a:gd name="T46" fmla="*/ 36 w 36"/>
                    <a:gd name="T47" fmla="*/ 2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6" h="48">
                      <a:moveTo>
                        <a:pt x="27" y="20"/>
                      </a:moveTo>
                      <a:cubicBezTo>
                        <a:pt x="27" y="17"/>
                        <a:pt x="26" y="14"/>
                        <a:pt x="25" y="12"/>
                      </a:cubicBezTo>
                      <a:cubicBezTo>
                        <a:pt x="23" y="9"/>
                        <a:pt x="21" y="9"/>
                        <a:pt x="18" y="9"/>
                      </a:cubicBezTo>
                      <a:cubicBezTo>
                        <a:pt x="15" y="9"/>
                        <a:pt x="13" y="10"/>
                        <a:pt x="11" y="12"/>
                      </a:cubicBezTo>
                      <a:cubicBezTo>
                        <a:pt x="9" y="14"/>
                        <a:pt x="8" y="17"/>
                        <a:pt x="8" y="20"/>
                      </a:cubicBezTo>
                      <a:cubicBezTo>
                        <a:pt x="8" y="24"/>
                        <a:pt x="9" y="27"/>
                        <a:pt x="11" y="29"/>
                      </a:cubicBezTo>
                      <a:cubicBezTo>
                        <a:pt x="13" y="31"/>
                        <a:pt x="15" y="32"/>
                        <a:pt x="18" y="32"/>
                      </a:cubicBezTo>
                      <a:cubicBezTo>
                        <a:pt x="21" y="32"/>
                        <a:pt x="23" y="31"/>
                        <a:pt x="25" y="29"/>
                      </a:cubicBezTo>
                      <a:cubicBezTo>
                        <a:pt x="26" y="27"/>
                        <a:pt x="27" y="24"/>
                        <a:pt x="27" y="20"/>
                      </a:cubicBezTo>
                      <a:close/>
                      <a:moveTo>
                        <a:pt x="36" y="20"/>
                      </a:moveTo>
                      <a:cubicBezTo>
                        <a:pt x="36" y="24"/>
                        <a:pt x="35" y="28"/>
                        <a:pt x="33" y="31"/>
                      </a:cubicBezTo>
                      <a:cubicBezTo>
                        <a:pt x="31" y="34"/>
                        <a:pt x="28" y="37"/>
                        <a:pt x="24" y="38"/>
                      </a:cubicBezTo>
                      <a:cubicBezTo>
                        <a:pt x="35" y="48"/>
                        <a:pt x="35" y="48"/>
                        <a:pt x="35" y="48"/>
                      </a:cubicBezTo>
                      <a:cubicBezTo>
                        <a:pt x="24" y="48"/>
                        <a:pt x="24" y="48"/>
                        <a:pt x="24" y="48"/>
                      </a:cubicBezTo>
                      <a:cubicBezTo>
                        <a:pt x="17" y="39"/>
                        <a:pt x="17" y="39"/>
                        <a:pt x="17" y="39"/>
                      </a:cubicBezTo>
                      <a:cubicBezTo>
                        <a:pt x="14" y="39"/>
                        <a:pt x="10" y="38"/>
                        <a:pt x="8" y="37"/>
                      </a:cubicBezTo>
                      <a:cubicBezTo>
                        <a:pt x="6" y="35"/>
                        <a:pt x="4" y="33"/>
                        <a:pt x="2" y="30"/>
                      </a:cubicBezTo>
                      <a:cubicBezTo>
                        <a:pt x="1" y="27"/>
                        <a:pt x="0" y="24"/>
                        <a:pt x="0" y="21"/>
                      </a:cubicBezTo>
                      <a:cubicBezTo>
                        <a:pt x="0" y="17"/>
                        <a:pt x="1" y="13"/>
                        <a:pt x="2" y="10"/>
                      </a:cubicBezTo>
                      <a:cubicBezTo>
                        <a:pt x="4" y="7"/>
                        <a:pt x="6" y="5"/>
                        <a:pt x="9" y="3"/>
                      </a:cubicBezTo>
                      <a:cubicBezTo>
                        <a:pt x="12" y="1"/>
                        <a:pt x="15" y="0"/>
                        <a:pt x="18" y="0"/>
                      </a:cubicBezTo>
                      <a:cubicBezTo>
                        <a:pt x="22" y="0"/>
                        <a:pt x="25" y="1"/>
                        <a:pt x="27" y="3"/>
                      </a:cubicBezTo>
                      <a:cubicBezTo>
                        <a:pt x="30" y="4"/>
                        <a:pt x="32" y="6"/>
                        <a:pt x="33" y="10"/>
                      </a:cubicBezTo>
                      <a:cubicBezTo>
                        <a:pt x="35" y="13"/>
                        <a:pt x="36" y="16"/>
                        <a:pt x="36" y="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00"/>
                </a:p>
              </p:txBody>
            </p:sp>
            <p:sp>
              <p:nvSpPr>
                <p:cNvPr id="28" name="Freeform 62">
                  <a:extLst>
                    <a:ext uri="{FF2B5EF4-FFF2-40B4-BE49-F238E27FC236}">
                      <a16:creationId xmlns:a16="http://schemas.microsoft.com/office/drawing/2014/main" id="{A4543EA0-F936-4720-88E2-768A7D24F2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4" y="1481"/>
                  <a:ext cx="35" cy="62"/>
                </a:xfrm>
                <a:custGeom>
                  <a:avLst/>
                  <a:gdLst>
                    <a:gd name="T0" fmla="*/ 35 w 35"/>
                    <a:gd name="T1" fmla="*/ 62 h 62"/>
                    <a:gd name="T2" fmla="*/ 0 w 35"/>
                    <a:gd name="T3" fmla="*/ 62 h 62"/>
                    <a:gd name="T4" fmla="*/ 0 w 35"/>
                    <a:gd name="T5" fmla="*/ 0 h 62"/>
                    <a:gd name="T6" fmla="*/ 13 w 35"/>
                    <a:gd name="T7" fmla="*/ 0 h 62"/>
                    <a:gd name="T8" fmla="*/ 13 w 35"/>
                    <a:gd name="T9" fmla="*/ 51 h 62"/>
                    <a:gd name="T10" fmla="*/ 35 w 35"/>
                    <a:gd name="T11" fmla="*/ 51 h 62"/>
                    <a:gd name="T12" fmla="*/ 35 w 35"/>
                    <a:gd name="T13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" h="62">
                      <a:moveTo>
                        <a:pt x="35" y="62"/>
                      </a:moveTo>
                      <a:lnTo>
                        <a:pt x="0" y="62"/>
                      </a:lnTo>
                      <a:lnTo>
                        <a:pt x="0" y="0"/>
                      </a:lnTo>
                      <a:lnTo>
                        <a:pt x="13" y="0"/>
                      </a:lnTo>
                      <a:lnTo>
                        <a:pt x="13" y="51"/>
                      </a:lnTo>
                      <a:lnTo>
                        <a:pt x="35" y="51"/>
                      </a:lnTo>
                      <a:lnTo>
                        <a:pt x="35" y="6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00"/>
                </a:p>
              </p:txBody>
            </p:sp>
            <p:sp>
              <p:nvSpPr>
                <p:cNvPr id="29" name="Freeform 63">
                  <a:extLst>
                    <a:ext uri="{FF2B5EF4-FFF2-40B4-BE49-F238E27FC236}">
                      <a16:creationId xmlns:a16="http://schemas.microsoft.com/office/drawing/2014/main" id="{9CF67ADA-3389-4D6B-9841-4039D9F792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371"/>
                  <a:ext cx="152" cy="47"/>
                </a:xfrm>
                <a:custGeom>
                  <a:avLst/>
                  <a:gdLst>
                    <a:gd name="T0" fmla="*/ 92 w 92"/>
                    <a:gd name="T1" fmla="*/ 14 h 29"/>
                    <a:gd name="T2" fmla="*/ 46 w 92"/>
                    <a:gd name="T3" fmla="*/ 29 h 29"/>
                    <a:gd name="T4" fmla="*/ 0 w 92"/>
                    <a:gd name="T5" fmla="*/ 14 h 29"/>
                    <a:gd name="T6" fmla="*/ 46 w 92"/>
                    <a:gd name="T7" fmla="*/ 0 h 29"/>
                    <a:gd name="T8" fmla="*/ 92 w 92"/>
                    <a:gd name="T9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29">
                      <a:moveTo>
                        <a:pt x="92" y="14"/>
                      </a:moveTo>
                      <a:cubicBezTo>
                        <a:pt x="92" y="22"/>
                        <a:pt x="72" y="29"/>
                        <a:pt x="46" y="29"/>
                      </a:cubicBezTo>
                      <a:cubicBezTo>
                        <a:pt x="20" y="29"/>
                        <a:pt x="0" y="22"/>
                        <a:pt x="0" y="14"/>
                      </a:cubicBezTo>
                      <a:cubicBezTo>
                        <a:pt x="0" y="6"/>
                        <a:pt x="20" y="0"/>
                        <a:pt x="46" y="0"/>
                      </a:cubicBezTo>
                      <a:cubicBezTo>
                        <a:pt x="71" y="0"/>
                        <a:pt x="92" y="6"/>
                        <a:pt x="92" y="14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00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725DDC-2B80-4DD1-BA8F-EF9189FF0111}"/>
                  </a:ext>
                </a:extLst>
              </p:cNvPr>
              <p:cNvSpPr txBox="1"/>
              <p:nvPr/>
            </p:nvSpPr>
            <p:spPr>
              <a:xfrm>
                <a:off x="823076" y="2138715"/>
                <a:ext cx="2644657" cy="544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Azure SQL DB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08438E-D135-44E3-8264-B409117EF7EE}"/>
                </a:ext>
              </a:extLst>
            </p:cNvPr>
            <p:cNvSpPr txBox="1"/>
            <p:nvPr/>
          </p:nvSpPr>
          <p:spPr>
            <a:xfrm>
              <a:off x="616729" y="5344105"/>
              <a:ext cx="2870326" cy="555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latin typeface="Segoe UI" panose="020B0502040204020203" pitchFamily="34" charset="0"/>
                  <a:cs typeface="Segoe UI" panose="020B0502040204020203" pitchFamily="34" charset="0"/>
                </a:rPr>
                <a:t>Log Analytics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C30F391-C57F-426F-B309-9258B37110DB}"/>
                </a:ext>
              </a:extLst>
            </p:cNvPr>
            <p:cNvGrpSpPr/>
            <p:nvPr/>
          </p:nvGrpSpPr>
          <p:grpSpPr>
            <a:xfrm>
              <a:off x="2189780" y="2713049"/>
              <a:ext cx="1809299" cy="1033868"/>
              <a:chOff x="2184851" y="2660094"/>
              <a:chExt cx="1809299" cy="1013688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359CD5C-1DE6-42DA-88F9-C6607901BA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4851" y="2660094"/>
                <a:ext cx="0" cy="101368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C2C59E-2997-451F-A375-55870F8C18E5}"/>
                  </a:ext>
                </a:extLst>
              </p:cNvPr>
              <p:cNvSpPr txBox="1"/>
              <p:nvPr/>
            </p:nvSpPr>
            <p:spPr>
              <a:xfrm>
                <a:off x="2267874" y="2930703"/>
                <a:ext cx="1726276" cy="544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>
                    <a:latin typeface="Ink Free" panose="03080402000500000000" pitchFamily="66" charset="0"/>
                  </a:rPr>
                  <a:t>event log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F53E3E2-9FE4-4F09-B85C-6DCB307DCC48}"/>
                </a:ext>
              </a:extLst>
            </p:cNvPr>
            <p:cNvGrpSpPr/>
            <p:nvPr/>
          </p:nvGrpSpPr>
          <p:grpSpPr>
            <a:xfrm>
              <a:off x="2919438" y="1903420"/>
              <a:ext cx="4032621" cy="2453771"/>
              <a:chOff x="2857621" y="1866267"/>
              <a:chExt cx="3953907" cy="2405876"/>
            </a:xfrm>
          </p:grpSpPr>
          <p:cxnSp>
            <p:nvCxnSpPr>
              <p:cNvPr id="15" name="Connector: Elbow 14">
                <a:extLst>
                  <a:ext uri="{FF2B5EF4-FFF2-40B4-BE49-F238E27FC236}">
                    <a16:creationId xmlns:a16="http://schemas.microsoft.com/office/drawing/2014/main" id="{0789B879-A0DE-49D9-AA01-4DB3DB4511C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857621" y="2386477"/>
                <a:ext cx="3378426" cy="1885666"/>
              </a:xfrm>
              <a:prstGeom prst="bentConnector3">
                <a:avLst/>
              </a:prstGeom>
              <a:ln w="28575"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89DCBC-F9E4-4204-AA24-99B981648D4C}"/>
                  </a:ext>
                </a:extLst>
              </p:cNvPr>
              <p:cNvSpPr txBox="1"/>
              <p:nvPr/>
            </p:nvSpPr>
            <p:spPr>
              <a:xfrm>
                <a:off x="4564843" y="1866267"/>
                <a:ext cx="2246685" cy="544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>
                    <a:latin typeface="Ink Free" panose="03080402000500000000" pitchFamily="66" charset="0"/>
                  </a:rPr>
                  <a:t>read data</a:t>
                </a:r>
              </a:p>
            </p:txBody>
          </p:sp>
        </p:grpSp>
        <p:pic>
          <p:nvPicPr>
            <p:cNvPr id="14" name="Graphic 13" descr="Closed book">
              <a:extLst>
                <a:ext uri="{FF2B5EF4-FFF2-40B4-BE49-F238E27FC236}">
                  <a16:creationId xmlns:a16="http://schemas.microsoft.com/office/drawing/2014/main" id="{FFE3F467-CB79-4240-BC14-6F9323D7B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93846" y="1602669"/>
              <a:ext cx="1545521" cy="1545521"/>
            </a:xfrm>
            <a:prstGeom prst="rect">
              <a:avLst/>
            </a:prstGeom>
          </p:spPr>
        </p:pic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1432A0D1-51A7-4552-ABA0-43F8C5759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604" y="5542155"/>
            <a:ext cx="562501" cy="5625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3170BF5-BC58-4C5E-A496-363F3FCC8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358" y="2390"/>
            <a:ext cx="798011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4156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8981A6-7C0D-489D-AA0C-884F3C61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basic KQL part 1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6FEEB99-F7EE-4E27-A42F-34B252B732C3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412716207"/>
              </p:ext>
            </p:extLst>
          </p:nvPr>
        </p:nvGraphicFramePr>
        <p:xfrm>
          <a:off x="465138" y="1437775"/>
          <a:ext cx="11533187" cy="49428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6173657">
                  <a:extLst>
                    <a:ext uri="{9D8B030D-6E8A-4147-A177-3AD203B41FA5}">
                      <a16:colId xmlns:a16="http://schemas.microsoft.com/office/drawing/2014/main" val="2669307592"/>
                    </a:ext>
                  </a:extLst>
                </a:gridCol>
                <a:gridCol w="5359530">
                  <a:extLst>
                    <a:ext uri="{9D8B030D-6E8A-4147-A177-3AD203B41FA5}">
                      <a16:colId xmlns:a16="http://schemas.microsoft.com/office/drawing/2014/main" val="3141356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909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AzureDiagnostics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| where 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OperationName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 == "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DeadlockEvent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| project 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TimeGenerated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, Category, Resource, </a:t>
                      </a:r>
                      <a:b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OperationName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, Type, 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deadlock_xml_s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| sort by 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TimeGenerated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 desc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| take 50</a:t>
                      </a:r>
                    </a:p>
                    <a:p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SELECT TOP 50 </a:t>
                      </a:r>
                    </a:p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dirty="0" err="1">
                          <a:latin typeface="Consolas" panose="020B0609020204030204" pitchFamily="49" charset="0"/>
                        </a:rPr>
                        <a:t>TimeGenerated</a:t>
                      </a:r>
                      <a:r>
                        <a:rPr lang="en-US" dirty="0"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  Category,</a:t>
                      </a:r>
                    </a:p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  Resource,</a:t>
                      </a:r>
                    </a:p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dirty="0" err="1">
                          <a:latin typeface="Consolas" panose="020B0609020204030204" pitchFamily="49" charset="0"/>
                        </a:rPr>
                        <a:t>OperationName</a:t>
                      </a:r>
                      <a:r>
                        <a:rPr lang="en-US" dirty="0"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  Type,</a:t>
                      </a:r>
                    </a:p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dirty="0" err="1">
                          <a:latin typeface="Consolas" panose="020B0609020204030204" pitchFamily="49" charset="0"/>
                        </a:rPr>
                        <a:t>deadlock_xml_s</a:t>
                      </a:r>
                      <a:endParaRPr lang="en-US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FROM </a:t>
                      </a:r>
                      <a:r>
                        <a:rPr lang="en-US" dirty="0" err="1"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AzureDiagnostics</a:t>
                      </a:r>
                      <a:endParaRPr lang="en-US" dirty="0">
                        <a:highlight>
                          <a:srgbClr val="FFFF00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WHERE </a:t>
                      </a:r>
                      <a:r>
                        <a:rPr lang="en-US" dirty="0" err="1">
                          <a:latin typeface="Consolas" panose="020B0609020204030204" pitchFamily="49" charset="0"/>
                        </a:rPr>
                        <a:t>OperationName</a:t>
                      </a:r>
                      <a:r>
                        <a:rPr lang="en-US" dirty="0">
                          <a:latin typeface="Consolas" panose="020B0609020204030204" pitchFamily="49" charset="0"/>
                        </a:rPr>
                        <a:t> = ‘</a:t>
                      </a:r>
                      <a:r>
                        <a:rPr lang="en-US" dirty="0" err="1">
                          <a:latin typeface="Consolas" panose="020B0609020204030204" pitchFamily="49" charset="0"/>
                        </a:rPr>
                        <a:t>DeadlockEvent</a:t>
                      </a:r>
                      <a:r>
                        <a:rPr lang="en-US" dirty="0">
                          <a:latin typeface="Consolas" panose="020B0609020204030204" pitchFamily="49" charset="0"/>
                        </a:rPr>
                        <a:t>’</a:t>
                      </a:r>
                    </a:p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ORDER BY </a:t>
                      </a:r>
                      <a:r>
                        <a:rPr lang="en-US" dirty="0" err="1">
                          <a:latin typeface="Consolas" panose="020B0609020204030204" pitchFamily="49" charset="0"/>
                        </a:rPr>
                        <a:t>TimeGenerated</a:t>
                      </a:r>
                      <a:r>
                        <a:rPr lang="en-US" dirty="0">
                          <a:latin typeface="Consolas" panose="020B0609020204030204" pitchFamily="49" charset="0"/>
                        </a:rPr>
                        <a:t> DESC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12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AzureDiagnostics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| where 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action_name_s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== ('BATCH COMPLETED')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| project 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TimeGenerated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action_name_s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statement_s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| where </a:t>
                      </a:r>
                      <a:r>
                        <a:rPr 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statement_s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contains "DROP TABLE"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| take 10</a:t>
                      </a:r>
                    </a:p>
                    <a:p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SELECT TOP 10</a:t>
                      </a:r>
                    </a:p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dirty="0" err="1">
                          <a:latin typeface="Consolas" panose="020B0609020204030204" pitchFamily="49" charset="0"/>
                        </a:rPr>
                        <a:t>TimeGenerated</a:t>
                      </a:r>
                      <a:r>
                        <a:rPr lang="en-US" dirty="0"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dirty="0" err="1">
                          <a:latin typeface="Consolas" panose="020B0609020204030204" pitchFamily="49" charset="0"/>
                        </a:rPr>
                        <a:t>action_name_s</a:t>
                      </a:r>
                      <a:endParaRPr lang="en-US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dirty="0" err="1">
                          <a:latin typeface="Consolas" panose="020B0609020204030204" pitchFamily="49" charset="0"/>
                        </a:rPr>
                        <a:t>statement_s</a:t>
                      </a:r>
                      <a:endParaRPr lang="en-US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FROM </a:t>
                      </a:r>
                      <a:r>
                        <a:rPr lang="en-US" dirty="0" err="1"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AzureDiagnostics</a:t>
                      </a:r>
                      <a:endParaRPr lang="en-US" dirty="0">
                        <a:highlight>
                          <a:srgbClr val="FFFF00"/>
                        </a:highlight>
                        <a:latin typeface="Consolas" panose="020B0609020204030204" pitchFamily="49" charset="0"/>
                      </a:endParaRPr>
                    </a:p>
                    <a:p>
                      <a:r>
                        <a:rPr lang="en-US" dirty="0">
                          <a:latin typeface="Consolas" panose="020B0609020204030204" pitchFamily="49" charset="0"/>
                        </a:rPr>
                        <a:t>WHERE </a:t>
                      </a:r>
                      <a:r>
                        <a:rPr lang="en-US" dirty="0" err="1">
                          <a:latin typeface="Consolas" panose="020B0609020204030204" pitchFamily="49" charset="0"/>
                        </a:rPr>
                        <a:t>OperationName</a:t>
                      </a:r>
                      <a:r>
                        <a:rPr lang="en-US" dirty="0">
                          <a:latin typeface="Consolas" panose="020B0609020204030204" pitchFamily="49" charset="0"/>
                        </a:rPr>
                        <a:t> like ‘%DROP TABLE%’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03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15289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5B3B778-14F5-8246-A9D9-04A8D8071A60}" vid="{C9E98E11-734C-F14F-ADE3-6075149E5497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5B3B778-14F5-8246-A9D9-04A8D8071A60}" vid="{C9E98E11-734C-F14F-ADE3-6075149E5497}"/>
    </a:ext>
  </a:extLst>
</a:theme>
</file>

<file path=ppt/theme/theme3.xml><?xml version="1.0" encoding="utf-8"?>
<a:theme xmlns:a="http://schemas.openxmlformats.org/drawingml/2006/main" name="2_WHITE TEMPLATE">
  <a:themeElements>
    <a:clrScheme name="Azur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8D4"/>
      </a:accent1>
      <a:accent2>
        <a:srgbClr val="50E6FF"/>
      </a:accent2>
      <a:accent3>
        <a:srgbClr val="3C3C41"/>
      </a:accent3>
      <a:accent4>
        <a:srgbClr val="75757A"/>
      </a:accent4>
      <a:accent5>
        <a:srgbClr val="EBEBEB"/>
      </a:accent5>
      <a:accent6>
        <a:srgbClr val="FFFFFF"/>
      </a:accent6>
      <a:hlink>
        <a:srgbClr val="0078D4"/>
      </a:hlink>
      <a:folHlink>
        <a:srgbClr val="954F7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EC8D50339E6149819F3B77A9AFDDD4" ma:contentTypeVersion="13" ma:contentTypeDescription="Create a new document." ma:contentTypeScope="" ma:versionID="4c715fda9fd5c8489fc0138e185f9359">
  <xsd:schema xmlns:xsd="http://www.w3.org/2001/XMLSchema" xmlns:xs="http://www.w3.org/2001/XMLSchema" xmlns:p="http://schemas.microsoft.com/office/2006/metadata/properties" xmlns:ns1="http://schemas.microsoft.com/sharepoint/v3" xmlns:ns2="d766fcba-187b-45e3-b1d2-614a3fd28a4e" xmlns:ns3="e0bdad68-d720-4c7b-8030-93ccdec4c8cf" targetNamespace="http://schemas.microsoft.com/office/2006/metadata/properties" ma:root="true" ma:fieldsID="93b1e2acf96b9eae025fbb6c9e2a5630" ns1:_="" ns2:_="" ns3:_="">
    <xsd:import namespace="http://schemas.microsoft.com/sharepoint/v3"/>
    <xsd:import namespace="d766fcba-187b-45e3-b1d2-614a3fd28a4e"/>
    <xsd:import namespace="e0bdad68-d720-4c7b-8030-93ccdec4c8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6fcba-187b-45e3-b1d2-614a3fd28a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bdad68-d720-4c7b-8030-93ccdec4c8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e0bdad68-d720-4c7b-8030-93ccdec4c8cf"/>
    <ds:schemaRef ds:uri="d766fcba-187b-45e3-b1d2-614a3fd28a4e"/>
    <ds:schemaRef ds:uri="http://www.w3.org/XML/1998/namespace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80ADCC4-C1A6-4B77-8C72-6C34BCEB6A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766fcba-187b-45e3-b1d2-614a3fd28a4e"/>
    <ds:schemaRef ds:uri="e0bdad68-d720-4c7b-8030-93ccdec4c8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Azure_PowerPoint_template_Oct18</Template>
  <TotalTime>4536</TotalTime>
  <Words>1040</Words>
  <Application>Microsoft Office PowerPoint</Application>
  <PresentationFormat>Custom</PresentationFormat>
  <Paragraphs>186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Consolas</vt:lpstr>
      <vt:lpstr>Ink Free</vt:lpstr>
      <vt:lpstr>Segoe UI</vt:lpstr>
      <vt:lpstr>Segoe UI Light</vt:lpstr>
      <vt:lpstr>Segoe UI Semibold</vt:lpstr>
      <vt:lpstr>Segoe UI Semilight</vt:lpstr>
      <vt:lpstr>Wingdings</vt:lpstr>
      <vt:lpstr>Azure 1</vt:lpstr>
      <vt:lpstr>Azure 2</vt:lpstr>
      <vt:lpstr>2_WHITE TEMPLATE</vt:lpstr>
      <vt:lpstr>PowerPoint Presentation</vt:lpstr>
      <vt:lpstr>Basic KQL for troubleshooting Azure SQL DB</vt:lpstr>
      <vt:lpstr>Kusto Query Language</vt:lpstr>
      <vt:lpstr>PowerPoint Presentation</vt:lpstr>
      <vt:lpstr>Enabling Diagnostic Settings for Azure SQL databases</vt:lpstr>
      <vt:lpstr>Details you can capture</vt:lpstr>
      <vt:lpstr>How to access the logs?</vt:lpstr>
      <vt:lpstr>Notebooks</vt:lpstr>
      <vt:lpstr>Learning basic KQL part 1</vt:lpstr>
      <vt:lpstr>Learning basic KQL part 2</vt:lpstr>
      <vt:lpstr>Learn more</vt:lpstr>
      <vt:lpstr>Learn with us!  View our on-demand playlist: aka.ms/azuresqlandadf </vt:lpstr>
      <vt:lpstr>Thank you!</vt:lpstr>
      <vt:lpstr>Appendix</vt:lpstr>
      <vt:lpstr>Azure Data Studio</vt:lpstr>
      <vt:lpstr>Kqlmagic in notebooks</vt:lpstr>
      <vt:lpstr>Connection Tips</vt:lpstr>
      <vt:lpstr>Log Analytics Workspace</vt:lpstr>
      <vt:lpstr>Useful commands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Marcela Vorel (Denny Mountain Media LLC)</dc:creator>
  <cp:keywords/>
  <dc:description>Template: Ariel Butz; ZUM Communications
Formatting: 
Audience Type:</dc:description>
  <cp:lastModifiedBy>Julie Koesmarno</cp:lastModifiedBy>
  <cp:revision>127</cp:revision>
  <dcterms:created xsi:type="dcterms:W3CDTF">2019-07-22T18:07:24Z</dcterms:created>
  <dcterms:modified xsi:type="dcterms:W3CDTF">2021-02-15T21:02:13Z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0x01010011EC8D50339E6149819F3B77A9AFDDD4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